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4" r:id="rId5"/>
    <p:sldId id="265" r:id="rId6"/>
    <p:sldId id="266" r:id="rId7"/>
    <p:sldId id="268" r:id="rId8"/>
    <p:sldId id="267" r:id="rId9"/>
    <p:sldId id="269" r:id="rId10"/>
    <p:sldId id="258" r:id="rId11"/>
    <p:sldId id="259" r:id="rId12"/>
    <p:sldId id="271" r:id="rId13"/>
    <p:sldId id="270" r:id="rId14"/>
    <p:sldId id="261" r:id="rId15"/>
    <p:sldId id="263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672E-B0B0-4B11-8929-91A84AD3D68A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E066-7FA4-441B-9FDD-840023901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46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672E-B0B0-4B11-8929-91A84AD3D68A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E066-7FA4-441B-9FDD-840023901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54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672E-B0B0-4B11-8929-91A84AD3D68A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E066-7FA4-441B-9FDD-840023901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97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672E-B0B0-4B11-8929-91A84AD3D68A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E066-7FA4-441B-9FDD-840023901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43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672E-B0B0-4B11-8929-91A84AD3D68A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E066-7FA4-441B-9FDD-840023901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0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672E-B0B0-4B11-8929-91A84AD3D68A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E066-7FA4-441B-9FDD-840023901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47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672E-B0B0-4B11-8929-91A84AD3D68A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E066-7FA4-441B-9FDD-840023901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7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672E-B0B0-4B11-8929-91A84AD3D68A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E066-7FA4-441B-9FDD-840023901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71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672E-B0B0-4B11-8929-91A84AD3D68A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E066-7FA4-441B-9FDD-840023901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0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672E-B0B0-4B11-8929-91A84AD3D68A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E066-7FA4-441B-9FDD-840023901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672E-B0B0-4B11-8929-91A84AD3D68A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E066-7FA4-441B-9FDD-840023901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1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D672E-B0B0-4B11-8929-91A84AD3D68A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1E066-7FA4-441B-9FDD-840023901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3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5146" y="908265"/>
            <a:ext cx="9144000" cy="3006912"/>
          </a:xfrm>
        </p:spPr>
        <p:txBody>
          <a:bodyPr>
            <a:normAutofit/>
          </a:bodyPr>
          <a:lstStyle/>
          <a:p>
            <a:pPr algn="l"/>
            <a:r>
              <a:rPr lang="sr-Latn-BA" sz="1500" i="1" dirty="0"/>
              <a:t>m</a:t>
            </a:r>
            <a:r>
              <a:rPr lang="sr-Latn-BA" sz="1500" i="1" dirty="0" smtClean="0"/>
              <a:t>jesto</a:t>
            </a:r>
            <a:r>
              <a:rPr lang="sr-Latn-BA" sz="1500" b="1" i="1" dirty="0" smtClean="0"/>
              <a:t> : </a:t>
            </a:r>
            <a:r>
              <a:rPr lang="sr-Latn-BA" b="1" i="1" dirty="0" smtClean="0"/>
              <a:t>K2 [ČETVRTI ZID]</a:t>
            </a:r>
            <a:endParaRPr lang="en-US" dirty="0"/>
          </a:p>
          <a:p>
            <a:pPr algn="l"/>
            <a:endParaRPr lang="sr-Latn-BA" sz="1500" dirty="0" smtClean="0"/>
          </a:p>
          <a:p>
            <a:pPr algn="l"/>
            <a:r>
              <a:rPr lang="sr-Latn-BA" sz="1500" i="1" dirty="0" smtClean="0">
                <a:latin typeface="+mj-lt"/>
              </a:rPr>
              <a:t>Izložba studenata </a:t>
            </a:r>
          </a:p>
          <a:p>
            <a:pPr algn="l"/>
            <a:r>
              <a:rPr lang="sr-Latn-BA" sz="1500" i="1" dirty="0" smtClean="0">
                <a:latin typeface="+mj-lt"/>
              </a:rPr>
              <a:t>IV godine 2017/2018</a:t>
            </a:r>
          </a:p>
          <a:p>
            <a:pPr algn="l"/>
            <a:endParaRPr lang="sr-Latn-BA" i="1" dirty="0">
              <a:latin typeface="+mj-lt"/>
            </a:endParaRPr>
          </a:p>
          <a:p>
            <a:r>
              <a:rPr lang="sr-Latn-BA" sz="5200" b="1" i="1" dirty="0" smtClean="0">
                <a:latin typeface="+mj-lt"/>
              </a:rPr>
              <a:t>» PRIČE U KUĆI «</a:t>
            </a:r>
            <a:endParaRPr lang="en-US" sz="52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625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m</a:t>
            </a:r>
            <a:r>
              <a:rPr lang="sr-Latn-BA" dirty="0" smtClean="0"/>
              <a:t>apa kuće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BA" dirty="0"/>
              <a:t>k</a:t>
            </a:r>
            <a:r>
              <a:rPr lang="sr-Latn-BA" dirty="0" smtClean="0"/>
              <a:t>atalog u kome se nalaze mape korištenja kuće, mape aktivnosti, mape pogleda, igranja, mape spavanja (</a:t>
            </a:r>
            <a:r>
              <a:rPr lang="sr-Latn-BA" dirty="0"/>
              <a:t>u odnosu na postavljena pitanja, čemu služi, gdje se nalazi i od čega </a:t>
            </a:r>
            <a:r>
              <a:rPr lang="sr-Latn-BA" dirty="0" smtClean="0"/>
              <a:t>je)</a:t>
            </a:r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r>
              <a:rPr lang="sr-Latn-BA" i="1" dirty="0"/>
              <a:t>i</a:t>
            </a:r>
            <a:r>
              <a:rPr lang="sr-Latn-BA" i="1" dirty="0" smtClean="0"/>
              <a:t>nstrukcije: </a:t>
            </a:r>
            <a:r>
              <a:rPr lang="sr-Latn-BA" dirty="0" smtClean="0"/>
              <a:t>sarađivati sa ostalim grupama, mapirati njihove aktivnosti i teme kojima se bave, mapirati priče iz kuće</a:t>
            </a:r>
          </a:p>
          <a:p>
            <a:pPr marL="0" indent="0">
              <a:buNone/>
            </a:pPr>
            <a:r>
              <a:rPr lang="sr-Latn-BA" i="1" dirty="0"/>
              <a:t>f</a:t>
            </a:r>
            <a:r>
              <a:rPr lang="sr-Latn-BA" i="1" dirty="0" smtClean="0"/>
              <a:t>ormat: </a:t>
            </a:r>
            <a:r>
              <a:rPr lang="sr-Latn-BA" dirty="0" smtClean="0"/>
              <a:t>katalog/knjižica </a:t>
            </a:r>
            <a:r>
              <a:rPr lang="sr-Latn-BA" dirty="0" smtClean="0"/>
              <a:t>50</a:t>
            </a:r>
            <a:r>
              <a:rPr lang="sr-Latn-BA" dirty="0" smtClean="0"/>
              <a:t>*50cm</a:t>
            </a:r>
            <a:endParaRPr lang="sr-Latn-BA" dirty="0" smtClean="0"/>
          </a:p>
          <a:p>
            <a:pPr marL="0" indent="0">
              <a:buNone/>
            </a:pPr>
            <a:r>
              <a:rPr lang="sr-Latn-BA" i="1" dirty="0" smtClean="0"/>
              <a:t>tim: </a:t>
            </a:r>
            <a:r>
              <a:rPr lang="sr-Latn-BA" i="1" dirty="0" smtClean="0">
                <a:solidFill>
                  <a:schemeClr val="bg1">
                    <a:lumMod val="65000"/>
                  </a:schemeClr>
                </a:solidFill>
              </a:rPr>
              <a:t>Mduo + Ivona Knežević + Jovana Janjić, Vesna Nišić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4742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4" y="0"/>
            <a:ext cx="91051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2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13" y="-8714"/>
            <a:ext cx="9637491" cy="686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6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058400" cy="672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0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t</a:t>
            </a:r>
            <a:r>
              <a:rPr lang="sr-Latn-BA" dirty="0" smtClean="0"/>
              <a:t>ijelo kuće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BA" dirty="0"/>
              <a:t>a</a:t>
            </a:r>
            <a:r>
              <a:rPr lang="sr-Latn-BA" dirty="0" smtClean="0"/>
              <a:t>nalitičko razumijevanje kuće / slojeva kuće / strukture / mehanizma</a:t>
            </a:r>
          </a:p>
          <a:p>
            <a:pPr marL="0" indent="0">
              <a:buNone/>
            </a:pPr>
            <a:r>
              <a:rPr lang="sr-Latn-BA" dirty="0" smtClean="0">
                <a:solidFill>
                  <a:srgbClr val="FF0000"/>
                </a:solidFill>
              </a:rPr>
              <a:t>Još pojasniti....</a:t>
            </a:r>
          </a:p>
          <a:p>
            <a:pPr marL="0" indent="0">
              <a:buNone/>
            </a:pPr>
            <a:r>
              <a:rPr lang="sr-Latn-BA" i="1" dirty="0" smtClean="0"/>
              <a:t>instrukcije: </a:t>
            </a:r>
            <a:r>
              <a:rPr lang="sr-Latn-BA" dirty="0" smtClean="0"/>
              <a:t>dorađivati postojeći materijal grupa</a:t>
            </a:r>
          </a:p>
          <a:p>
            <a:pPr marL="0" indent="0">
              <a:buNone/>
            </a:pPr>
            <a:r>
              <a:rPr lang="sr-Latn-BA" i="1" dirty="0" smtClean="0"/>
              <a:t>formati: </a:t>
            </a:r>
            <a:r>
              <a:rPr lang="sr-Latn-BA" dirty="0" smtClean="0"/>
              <a:t>video</a:t>
            </a:r>
          </a:p>
          <a:p>
            <a:pPr marL="0" indent="0">
              <a:buNone/>
            </a:pPr>
            <a:r>
              <a:rPr lang="sr-Latn-BA" dirty="0"/>
              <a:t>	 </a:t>
            </a:r>
            <a:r>
              <a:rPr lang="sr-Latn-BA" dirty="0" smtClean="0"/>
              <a:t>   ešerovske makete prostora</a:t>
            </a:r>
          </a:p>
          <a:p>
            <a:pPr marL="0" indent="0">
              <a:buNone/>
            </a:pPr>
            <a:r>
              <a:rPr lang="sr-Latn-BA" dirty="0"/>
              <a:t>	</a:t>
            </a:r>
            <a:r>
              <a:rPr lang="sr-Latn-BA" dirty="0" smtClean="0"/>
              <a:t>    prateći dijagram</a:t>
            </a:r>
          </a:p>
          <a:p>
            <a:pPr marL="0" indent="0">
              <a:buNone/>
            </a:pPr>
            <a:r>
              <a:rPr lang="sr-Latn-BA" i="1" dirty="0" smtClean="0"/>
              <a:t>tim: </a:t>
            </a:r>
            <a:r>
              <a:rPr lang="sr-Latn-BA" i="1" dirty="0" smtClean="0">
                <a:solidFill>
                  <a:schemeClr val="bg1">
                    <a:lumMod val="65000"/>
                  </a:schemeClr>
                </a:solidFill>
              </a:rPr>
              <a:t>WOW, OiŽ</a:t>
            </a:r>
            <a:endParaRPr lang="en-US" i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5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p</a:t>
            </a:r>
            <a:r>
              <a:rPr lang="sr-Latn-BA" dirty="0" smtClean="0"/>
              <a:t>riče u kući - kampovanje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BA" i="1" dirty="0" smtClean="0">
                <a:solidFill>
                  <a:srgbClr val="FF0000"/>
                </a:solidFill>
              </a:rPr>
              <a:t>objašnjenje?</a:t>
            </a:r>
            <a:endParaRPr lang="sr-Latn-BA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r-Latn-BA" i="1" dirty="0"/>
          </a:p>
          <a:p>
            <a:pPr marL="0" indent="0">
              <a:buNone/>
            </a:pPr>
            <a:r>
              <a:rPr lang="sr-Latn-BA" i="1" dirty="0" smtClean="0"/>
              <a:t>instrukcije: </a:t>
            </a:r>
            <a:r>
              <a:rPr lang="sr-Latn-BA" dirty="0" smtClean="0"/>
              <a:t>dorađivati postojeći materijal grupa + razmisliti o novom pristupu</a:t>
            </a:r>
          </a:p>
          <a:p>
            <a:pPr marL="0" indent="0">
              <a:buNone/>
            </a:pPr>
            <a:r>
              <a:rPr lang="sr-Latn-BA" i="1" dirty="0" smtClean="0"/>
              <a:t>format: </a:t>
            </a:r>
            <a:r>
              <a:rPr lang="sr-Latn-BA" dirty="0" smtClean="0"/>
              <a:t>video</a:t>
            </a:r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r>
              <a:rPr lang="sr-Latn-BA" i="1" dirty="0" smtClean="0"/>
              <a:t>tim: </a:t>
            </a:r>
            <a:r>
              <a:rPr lang="sr-Latn-BA" i="1" dirty="0" smtClean="0">
                <a:solidFill>
                  <a:schemeClr val="bg1">
                    <a:lumMod val="65000"/>
                  </a:schemeClr>
                </a:solidFill>
              </a:rPr>
              <a:t>SAW + IT2B 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58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p</a:t>
            </a:r>
            <a:r>
              <a:rPr lang="sr-Latn-BA" dirty="0" smtClean="0"/>
              <a:t>riče u kući - čekanje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BA" dirty="0" smtClean="0"/>
              <a:t>autobuska </a:t>
            </a:r>
            <a:r>
              <a:rPr lang="sr-Latn-BA" dirty="0"/>
              <a:t>stanica / ne živi tu, ali je svakodnevni </a:t>
            </a:r>
            <a:r>
              <a:rPr lang="sr-Latn-BA" dirty="0" smtClean="0"/>
              <a:t>korisnik, </a:t>
            </a:r>
            <a:r>
              <a:rPr lang="sr-Latn-BA" dirty="0" smtClean="0">
                <a:solidFill>
                  <a:srgbClr val="FF0000"/>
                </a:solidFill>
              </a:rPr>
              <a:t>objašnjenje</a:t>
            </a:r>
            <a:r>
              <a:rPr lang="sr-Latn-BA" dirty="0"/>
              <a:t/>
            </a:r>
            <a:br>
              <a:rPr lang="sr-Latn-BA" dirty="0"/>
            </a:br>
            <a:endParaRPr lang="sr-Latn-BA" dirty="0" smtClean="0"/>
          </a:p>
          <a:p>
            <a:pPr marL="0" indent="0">
              <a:buNone/>
            </a:pPr>
            <a:r>
              <a:rPr lang="sr-Latn-BA" i="1" dirty="0" smtClean="0"/>
              <a:t>instrukcije: </a:t>
            </a:r>
            <a:r>
              <a:rPr lang="sr-Latn-BA" dirty="0" smtClean="0"/>
              <a:t>razraditi ideju čekanja, pronaći vezu hodnika i rupe, izgraditi prostor čekanja, stanicu, dati mu karakter</a:t>
            </a:r>
          </a:p>
          <a:p>
            <a:pPr marL="0" indent="0">
              <a:buNone/>
            </a:pPr>
            <a:endParaRPr lang="sr-Latn-BA" i="1" dirty="0" smtClean="0"/>
          </a:p>
          <a:p>
            <a:pPr marL="0" indent="0">
              <a:buNone/>
            </a:pPr>
            <a:r>
              <a:rPr lang="sr-Latn-BA" i="1" dirty="0" smtClean="0"/>
              <a:t>format: </a:t>
            </a:r>
            <a:r>
              <a:rPr lang="sr-Latn-BA" dirty="0"/>
              <a:t>instalacija u hodniku aggf-a</a:t>
            </a:r>
          </a:p>
          <a:p>
            <a:pPr marL="0" indent="0">
              <a:buNone/>
            </a:pPr>
            <a:r>
              <a:rPr lang="sr-Latn-BA" i="1" dirty="0" smtClean="0"/>
              <a:t>tim: </a:t>
            </a:r>
            <a:r>
              <a:rPr lang="sr-Latn-BA" dirty="0">
                <a:solidFill>
                  <a:schemeClr val="bg1">
                    <a:lumMod val="50000"/>
                  </a:schemeClr>
                </a:solidFill>
              </a:rPr>
              <a:t>MIJA + Stefan Ilišković, Stefan </a:t>
            </a:r>
            <a:r>
              <a:rPr lang="sr-Latn-BA" dirty="0" smtClean="0">
                <a:solidFill>
                  <a:schemeClr val="bg1">
                    <a:lumMod val="50000"/>
                  </a:schemeClr>
                </a:solidFill>
              </a:rPr>
              <a:t>Ristić, Jovana Pećanac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dirty="0"/>
              <a:t>p</a:t>
            </a:r>
            <a:r>
              <a:rPr lang="sr-Latn-BA" dirty="0" smtClean="0"/>
              <a:t>riče u kući - priče </a:t>
            </a:r>
            <a:r>
              <a:rPr lang="sr-Latn-BA" dirty="0" smtClean="0"/>
              <a:t>ispod pokrivača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BA" dirty="0"/>
              <a:t>iluzija lifta, element kojeg </a:t>
            </a:r>
            <a:r>
              <a:rPr lang="sr-Latn-BA" dirty="0" smtClean="0"/>
              <a:t>nema, </a:t>
            </a:r>
            <a:r>
              <a:rPr lang="sr-Latn-BA" dirty="0" smtClean="0">
                <a:solidFill>
                  <a:srgbClr val="FF0000"/>
                </a:solidFill>
              </a:rPr>
              <a:t>objašnjenje</a:t>
            </a:r>
            <a:r>
              <a:rPr lang="sr-Latn-BA" dirty="0">
                <a:solidFill>
                  <a:srgbClr val="FF0000"/>
                </a:solidFill>
              </a:rPr>
              <a:t/>
            </a:r>
            <a:br>
              <a:rPr lang="sr-Latn-BA" dirty="0">
                <a:solidFill>
                  <a:srgbClr val="FF0000"/>
                </a:solidFill>
              </a:rPr>
            </a:br>
            <a:endParaRPr lang="sr-Latn-BA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r-Latn-BA" i="1" dirty="0" smtClean="0"/>
              <a:t>instrukcije:</a:t>
            </a:r>
          </a:p>
          <a:p>
            <a:pPr marL="0" indent="0">
              <a:buNone/>
            </a:pPr>
            <a:r>
              <a:rPr lang="sr-Latn-BA" i="1" dirty="0" smtClean="0"/>
              <a:t>format: </a:t>
            </a:r>
            <a:r>
              <a:rPr lang="sr-Latn-BA" dirty="0" smtClean="0"/>
              <a:t>gif, niz </a:t>
            </a:r>
            <a:r>
              <a:rPr lang="sr-Latn-BA" dirty="0" smtClean="0"/>
              <a:t>fotografija (instalacija) </a:t>
            </a:r>
            <a:endParaRPr lang="sr-Latn-BA" dirty="0" smtClean="0"/>
          </a:p>
          <a:p>
            <a:pPr marL="0" indent="0">
              <a:buNone/>
            </a:pPr>
            <a:r>
              <a:rPr lang="sr-Latn-BA" i="1" dirty="0" smtClean="0"/>
              <a:t>tim: </a:t>
            </a:r>
            <a:r>
              <a:rPr lang="sr-Latn-BA" dirty="0">
                <a:solidFill>
                  <a:schemeClr val="bg1">
                    <a:lumMod val="50000"/>
                  </a:schemeClr>
                </a:solidFill>
              </a:rPr>
              <a:t>grupa 41,  TA Group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7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p</a:t>
            </a:r>
            <a:r>
              <a:rPr lang="sr-Latn-BA" dirty="0" smtClean="0"/>
              <a:t>riče u kući - druge oči 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BA" dirty="0" smtClean="0">
                <a:solidFill>
                  <a:srgbClr val="FF0000"/>
                </a:solidFill>
              </a:rPr>
              <a:t>objašnjenje</a:t>
            </a:r>
            <a:r>
              <a:rPr lang="sr-Latn-BA" dirty="0"/>
              <a:t/>
            </a:r>
            <a:br>
              <a:rPr lang="sr-Latn-BA" dirty="0"/>
            </a:br>
            <a:endParaRPr lang="sr-Latn-BA" dirty="0"/>
          </a:p>
          <a:p>
            <a:pPr marL="0" indent="0">
              <a:buNone/>
            </a:pPr>
            <a:r>
              <a:rPr lang="sr-Latn-BA" i="1" dirty="0"/>
              <a:t>instrukcije</a:t>
            </a:r>
            <a:r>
              <a:rPr lang="sr-Latn-BA" i="1" dirty="0" smtClean="0"/>
              <a:t>: </a:t>
            </a:r>
            <a:r>
              <a:rPr lang="sr-Latn-BA" dirty="0"/>
              <a:t>razvijati priču, odabrati mjesto,  baviti se teksturama i </a:t>
            </a:r>
            <a:r>
              <a:rPr lang="sr-Latn-BA" dirty="0" smtClean="0"/>
              <a:t>kodiranjem, </a:t>
            </a:r>
            <a:r>
              <a:rPr lang="sr-Latn-BA" dirty="0"/>
              <a:t>premjestiti se na </a:t>
            </a:r>
            <a:r>
              <a:rPr lang="sr-Latn-BA" dirty="0" smtClean="0"/>
              <a:t>aggf/k2</a:t>
            </a:r>
            <a:endParaRPr lang="sr-Latn-BA" i="1" dirty="0"/>
          </a:p>
          <a:p>
            <a:pPr marL="0" indent="0">
              <a:buNone/>
            </a:pPr>
            <a:r>
              <a:rPr lang="sr-Latn-BA" i="1" dirty="0"/>
              <a:t>format: </a:t>
            </a:r>
            <a:r>
              <a:rPr lang="sr-Latn-BA" dirty="0"/>
              <a:t>karta, istraživački video, teksture</a:t>
            </a:r>
          </a:p>
          <a:p>
            <a:pPr marL="0" indent="0">
              <a:buNone/>
            </a:pPr>
            <a:r>
              <a:rPr lang="sr-Latn-BA" i="1" dirty="0"/>
              <a:t>tim: </a:t>
            </a:r>
            <a:r>
              <a:rPr lang="sr-Latn-BA" i="1" dirty="0" smtClean="0">
                <a:solidFill>
                  <a:schemeClr val="bg1">
                    <a:lumMod val="50000"/>
                  </a:schemeClr>
                </a:solidFill>
              </a:rPr>
              <a:t>IMAM IDEJU i </a:t>
            </a:r>
            <a:r>
              <a:rPr lang="sr-Latn-BA" i="1" dirty="0">
                <a:solidFill>
                  <a:schemeClr val="bg1">
                    <a:lumMod val="50000"/>
                  </a:schemeClr>
                </a:solidFill>
              </a:rPr>
              <a:t>Rikalo Miljana, Nedeljka Mijatović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131685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kuća - fotoesej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BA" dirty="0"/>
              <a:t>f</a:t>
            </a:r>
            <a:r>
              <a:rPr lang="en-US" dirty="0" err="1" smtClean="0"/>
              <a:t>otografije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tekstom</a:t>
            </a:r>
            <a:r>
              <a:rPr lang="en-US" dirty="0" smtClean="0"/>
              <a:t> (minimum </a:t>
            </a:r>
            <a:r>
              <a:rPr lang="en-US" dirty="0" err="1" smtClean="0"/>
              <a:t>teksta</a:t>
            </a:r>
            <a:r>
              <a:rPr lang="en-US" dirty="0" smtClean="0"/>
              <a:t>, </a:t>
            </a:r>
            <a:r>
              <a:rPr lang="en-US" dirty="0" err="1" smtClean="0"/>
              <a:t>efektni</a:t>
            </a:r>
            <a:r>
              <a:rPr lang="en-US" dirty="0" smtClean="0"/>
              <a:t> </a:t>
            </a:r>
            <a:r>
              <a:rPr lang="en-US" dirty="0" err="1" smtClean="0"/>
              <a:t>naslovi</a:t>
            </a:r>
            <a:r>
              <a:rPr lang="en-US" dirty="0" smtClean="0"/>
              <a:t>, </a:t>
            </a:r>
            <a:r>
              <a:rPr lang="en-US" dirty="0" err="1" smtClean="0"/>
              <a:t>precizno</a:t>
            </a:r>
            <a:r>
              <a:rPr lang="en-US" dirty="0" smtClean="0"/>
              <a:t>, </a:t>
            </a:r>
            <a:r>
              <a:rPr lang="en-US" dirty="0" err="1" smtClean="0"/>
              <a:t>jasno</a:t>
            </a:r>
            <a:r>
              <a:rPr lang="en-US" dirty="0" smtClean="0"/>
              <a:t>, </a:t>
            </a:r>
            <a:r>
              <a:rPr lang="en-US" dirty="0" err="1" smtClean="0"/>
              <a:t>prosta</a:t>
            </a:r>
            <a:r>
              <a:rPr lang="en-US" dirty="0" smtClean="0"/>
              <a:t> </a:t>
            </a:r>
            <a:r>
              <a:rPr lang="en-US" dirty="0" err="1" smtClean="0"/>
              <a:t>rečenica</a:t>
            </a:r>
            <a:r>
              <a:rPr lang="en-US" dirty="0" smtClean="0"/>
              <a:t>/</a:t>
            </a:r>
            <a:r>
              <a:rPr lang="en-US" dirty="0" err="1" smtClean="0"/>
              <a:t>riječ</a:t>
            </a:r>
            <a:r>
              <a:rPr lang="en-US" dirty="0" smtClean="0"/>
              <a:t>, </a:t>
            </a:r>
            <a:r>
              <a:rPr lang="sr-Latn-BA" dirty="0" smtClean="0"/>
              <a:t>nikakvi eseji)</a:t>
            </a:r>
          </a:p>
          <a:p>
            <a:pPr marL="0" indent="0">
              <a:buNone/>
            </a:pPr>
            <a:r>
              <a:rPr lang="sr-Latn-BA" i="1" dirty="0"/>
              <a:t>f</a:t>
            </a:r>
            <a:r>
              <a:rPr lang="sr-Latn-BA" i="1" dirty="0" smtClean="0"/>
              <a:t>ormat: </a:t>
            </a:r>
            <a:r>
              <a:rPr lang="sr-Latn-BA" dirty="0" smtClean="0"/>
              <a:t>poster </a:t>
            </a:r>
            <a:r>
              <a:rPr lang="sr-Latn-BA" dirty="0" smtClean="0"/>
              <a:t>50*50</a:t>
            </a:r>
            <a:endParaRPr lang="sr-Latn-BA" dirty="0" smtClean="0"/>
          </a:p>
          <a:p>
            <a:pPr marL="0" indent="0">
              <a:buNone/>
            </a:pPr>
            <a:r>
              <a:rPr lang="sr-Latn-BA" i="1" dirty="0"/>
              <a:t>i</a:t>
            </a:r>
            <a:r>
              <a:rPr lang="sr-Latn-BA" i="1" dirty="0" smtClean="0"/>
              <a:t>nstrukcije: </a:t>
            </a:r>
            <a:r>
              <a:rPr lang="sr-Latn-BA" dirty="0"/>
              <a:t>koristiti postojeći materijal </a:t>
            </a:r>
            <a:r>
              <a:rPr lang="sr-Latn-BA" dirty="0" smtClean="0"/>
              <a:t>svih grupa iz zadatka 1, suštinu kuće prikazati kroz 1 fotografiju + 1 riječ (imati u vidu da fotoesej treba da da osnovne informacije o kući, da strancu i slučajnom prolazniku da informacije o karakteru kuće, namjeni, korištenju, materijalima, njenoj sudbini...)</a:t>
            </a:r>
          </a:p>
          <a:p>
            <a:pPr marL="0" indent="0">
              <a:buNone/>
            </a:pPr>
            <a:r>
              <a:rPr lang="sr-Latn-BA" i="1" dirty="0"/>
              <a:t>t</a:t>
            </a:r>
            <a:r>
              <a:rPr lang="sr-Latn-BA" i="1" dirty="0" smtClean="0"/>
              <a:t>im: </a:t>
            </a:r>
            <a:r>
              <a:rPr lang="sr-Latn-BA" i="1" dirty="0" smtClean="0">
                <a:solidFill>
                  <a:schemeClr val="bg1">
                    <a:lumMod val="65000"/>
                  </a:schemeClr>
                </a:solidFill>
              </a:rPr>
              <a:t>Živko Vasiljević, Nikolina Šupić + Birdie Vish + Maja Kenjić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70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376" y="0"/>
            <a:ext cx="51452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1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5" y="538162"/>
            <a:ext cx="413385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9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16000"/>
            <a:ext cx="71628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4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4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50" y="1414462"/>
            <a:ext cx="53721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9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851" y="0"/>
            <a:ext cx="49022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8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277</Words>
  <Application>Microsoft Office PowerPoint</Application>
  <PresentationFormat>Widescreen</PresentationFormat>
  <Paragraphs>48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kuća - fotoesej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mapa kuće</vt:lpstr>
      <vt:lpstr>PowerPoint Presentation</vt:lpstr>
      <vt:lpstr>PowerPoint Presentation</vt:lpstr>
      <vt:lpstr>PowerPoint Presentation</vt:lpstr>
      <vt:lpstr>tijelo kuće</vt:lpstr>
      <vt:lpstr>priče u kući - kampovanje</vt:lpstr>
      <vt:lpstr>priče u kući - čekanje</vt:lpstr>
      <vt:lpstr>priče u kući - priče ispod pokrivača</vt:lpstr>
      <vt:lpstr>priče u kući - druge oči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Z600</dc:creator>
  <cp:lastModifiedBy>Korisnik</cp:lastModifiedBy>
  <cp:revision>12</cp:revision>
  <dcterms:created xsi:type="dcterms:W3CDTF">2017-11-29T17:01:49Z</dcterms:created>
  <dcterms:modified xsi:type="dcterms:W3CDTF">2017-12-01T13:01:09Z</dcterms:modified>
</cp:coreProperties>
</file>