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9" r:id="rId14"/>
    <p:sldId id="272" r:id="rId15"/>
    <p:sldId id="27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196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2550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2987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8447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3180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6793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90741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3095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7079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4480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2917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BFAE-0916-4DA9-A5A7-6DD8A6BA0DDC}" type="datetimeFigureOut">
              <a:rPr lang="sr-Latn-BA" smtClean="0"/>
              <a:t>16.6.2021.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E621-D9E1-4A22-9E56-59F42D6CCA04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9069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2726" y="2646765"/>
            <a:ext cx="609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600" b="1" dirty="0"/>
              <a:t>II FAZA ALLPLAN TAKMIČENJA</a:t>
            </a:r>
          </a:p>
          <a:p>
            <a:pPr algn="ctr"/>
            <a:r>
              <a:rPr lang="sr-Latn-CS" sz="3600" b="1" dirty="0"/>
              <a:t>TIM: CRVENA LISICA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282" y="5204920"/>
            <a:ext cx="432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Mentori:</a:t>
            </a:r>
          </a:p>
          <a:p>
            <a:r>
              <a:rPr lang="sr-Latn-CS" sz="2400" dirty="0"/>
              <a:t>doc. dr Gordana Broćeta</a:t>
            </a:r>
          </a:p>
          <a:p>
            <a:r>
              <a:rPr lang="sr-Latn-CS" sz="2400" dirty="0"/>
              <a:t>mr Mladen Slijepčević</a:t>
            </a:r>
            <a:endParaRPr lang="sr-Latn-B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65865" y="5204920"/>
            <a:ext cx="3025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Takmičari:</a:t>
            </a:r>
          </a:p>
          <a:p>
            <a:r>
              <a:rPr lang="sr-Latn-CS" sz="2400" dirty="0"/>
              <a:t>Grabljić Đorđe</a:t>
            </a:r>
          </a:p>
          <a:p>
            <a:r>
              <a:rPr lang="sr-Latn-CS" sz="2400" dirty="0"/>
              <a:t>Smiljanić Vladimir	</a:t>
            </a:r>
          </a:p>
          <a:p>
            <a:r>
              <a:rPr lang="sr-Latn-CS" sz="2400" dirty="0"/>
              <a:t>Stojčić Nikolina</a:t>
            </a:r>
            <a:endParaRPr lang="sr-Latn-BA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2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" y="1559478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Sastavljanje modela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23193" r="32120" b="24150"/>
          <a:stretch/>
        </p:blipFill>
        <p:spPr>
          <a:xfrm>
            <a:off x="534586" y="2353234"/>
            <a:ext cx="4513731" cy="3761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23863" r="31761" b="23288"/>
          <a:stretch/>
        </p:blipFill>
        <p:spPr>
          <a:xfrm>
            <a:off x="6678706" y="2282051"/>
            <a:ext cx="4881282" cy="39977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309692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/>
              <a:t>KOTIRANJE.......</a:t>
            </a:r>
          </a:p>
        </p:txBody>
      </p:sp>
    </p:spTree>
    <p:extLst>
      <p:ext uri="{BB962C8B-B14F-4D97-AF65-F5344CB8AC3E}">
        <p14:creationId xmlns:p14="http://schemas.microsoft.com/office/powerpoint/2010/main" val="22792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309692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/>
              <a:t>.......PROBLEMI</a:t>
            </a:r>
          </a:p>
        </p:txBody>
      </p:sp>
    </p:spTree>
    <p:extLst>
      <p:ext uri="{BB962C8B-B14F-4D97-AF65-F5344CB8AC3E}">
        <p14:creationId xmlns:p14="http://schemas.microsoft.com/office/powerpoint/2010/main" val="106165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69" y="1559478"/>
            <a:ext cx="9457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Proces izrade dokumentacije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PDF crteži (osnova prizemlja, osnova tipske etaže, presjek)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količine radova (betonski i zidarski radovi)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226" y="2985245"/>
            <a:ext cx="1641673" cy="3533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76" y="2944473"/>
            <a:ext cx="5021751" cy="35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" y="1555668"/>
            <a:ext cx="6915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</a:p>
          <a:p>
            <a:endParaRPr lang="sr-Latn-C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u="sng" dirty="0"/>
              <a:t>Prednosti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3D model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istovremeni rad više osoba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manipulacija modelom 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brza obrada rezulta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6673" y="2602108"/>
            <a:ext cx="5798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u="sng" dirty="0"/>
              <a:t>Nedostaci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komplikovano za početnike	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mnogo „fizičkog“ posla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zahtjevan program za računare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definisanje svojstava </a:t>
            </a:r>
          </a:p>
        </p:txBody>
      </p:sp>
    </p:spTree>
    <p:extLst>
      <p:ext uri="{BB962C8B-B14F-4D97-AF65-F5344CB8AC3E}">
        <p14:creationId xmlns:p14="http://schemas.microsoft.com/office/powerpoint/2010/main" val="4412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309692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81785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23863" r="31761" b="23288"/>
          <a:stretch/>
        </p:blipFill>
        <p:spPr>
          <a:xfrm>
            <a:off x="4208300" y="3719020"/>
            <a:ext cx="3574227" cy="2927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470" y="1555668"/>
            <a:ext cx="750076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</a:t>
            </a:r>
          </a:p>
          <a:p>
            <a:endParaRPr lang="sr-Latn-C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Zadatak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Raspodjela posla unutar tima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Proces izrade modela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Proces izrade dokumentacije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Zaključak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23" y="1555668"/>
            <a:ext cx="4836759" cy="278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8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" y="1749288"/>
            <a:ext cx="11346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400" dirty="0"/>
              <a:t>Crvena lisica: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sr-Latn-CS" sz="2400" dirty="0"/>
              <a:t>Đorđe Grabljić, student IV godine Građevinarstva, Konstruktivno usmjerenje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sr-Latn-CS" sz="2400" dirty="0"/>
              <a:t>Smiljanić Vladimir, student IV godine Građevinarstva, Konstruktivno usmjerenje</a:t>
            </a:r>
          </a:p>
          <a:p>
            <a:pPr marL="800100" lvl="1" indent="-342900" algn="just">
              <a:buFont typeface="Calibri" panose="020F0502020204030204" pitchFamily="34" charset="0"/>
              <a:buChar char="–"/>
            </a:pPr>
            <a:r>
              <a:rPr lang="sr-Latn-CS" sz="2400" dirty="0"/>
              <a:t>Stojčić Nikolina, studentica IV godine Građevinarstva, Konstruktivno usmjerenje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sr-Latn-CS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sr-Latn-CS" sz="2400" dirty="0"/>
          </a:p>
          <a:p>
            <a:endParaRPr lang="sr-Latn-CS" sz="2400" dirty="0"/>
          </a:p>
          <a:p>
            <a:endParaRPr lang="sr-Latn-CS" sz="2400" dirty="0"/>
          </a:p>
          <a:p>
            <a:endParaRPr lang="sr-Latn-B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470" y="3738282"/>
            <a:ext cx="1106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CS" sz="2400" dirty="0"/>
              <a:t>Iskustvo u radu sa </a:t>
            </a:r>
          </a:p>
          <a:p>
            <a:r>
              <a:rPr lang="sr-Latn-CS" sz="2400" dirty="0"/>
              <a:t>     BIM softverima? </a:t>
            </a:r>
            <a:endParaRPr lang="sr-Latn-BA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08" y="3310128"/>
            <a:ext cx="7641674" cy="326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421" y="1510553"/>
            <a:ext cx="115689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Zadatak: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sr-Latn-CS" sz="2400" dirty="0"/>
              <a:t>stambeni objekat P+5</a:t>
            </a:r>
            <a:endParaRPr lang="sr-Latn-BA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b="16476"/>
          <a:stretch/>
        </p:blipFill>
        <p:spPr>
          <a:xfrm>
            <a:off x="6907306" y="1736851"/>
            <a:ext cx="4100338" cy="2396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0588" b="6863"/>
          <a:stretch/>
        </p:blipFill>
        <p:spPr>
          <a:xfrm>
            <a:off x="134470" y="2891120"/>
            <a:ext cx="5554851" cy="3729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1176" r="13889" b="719"/>
          <a:stretch/>
        </p:blipFill>
        <p:spPr>
          <a:xfrm rot="16200000">
            <a:off x="7749481" y="3422103"/>
            <a:ext cx="2415989" cy="3980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" y="1516822"/>
            <a:ext cx="6768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Raspodjela posla unutar tima: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koordinacija unutar tima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pokazivanje samoinicijative 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komunikacija i dijeljenje materijala</a:t>
            </a:r>
          </a:p>
          <a:p>
            <a:pPr marL="914400" lvl="1" indent="-457200">
              <a:buFont typeface="Calibri" panose="020F0502020204030204" pitchFamily="34" charset="0"/>
              <a:buChar char="–"/>
            </a:pPr>
            <a:endParaRPr lang="sr-Latn-C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1906883"/>
            <a:ext cx="5550694" cy="371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16" y="3554506"/>
            <a:ext cx="1053352" cy="1053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16" y="4867834"/>
            <a:ext cx="1039907" cy="10399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50" y="3554506"/>
            <a:ext cx="6134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400" dirty="0"/>
              <a:t> </a:t>
            </a:r>
            <a:r>
              <a:rPr lang="sr-Latn-CS" sz="2800" i="1" dirty="0"/>
              <a:t>Allplan share</a:t>
            </a:r>
            <a:endParaRPr lang="sr-Latn-BA" sz="2800" i="1" dirty="0"/>
          </a:p>
          <a:p>
            <a:endParaRPr lang="sr-Latn-C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C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i="1" dirty="0"/>
              <a:t>Allplan 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i="1" dirty="0"/>
              <a:t>PilotProjekt</a:t>
            </a:r>
          </a:p>
          <a:p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8810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" y="1516822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Proces izrade modela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40042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struktura građevine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63262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temelji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096855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prizemlje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620075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tipska etaža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4521"/>
          <a:stretch/>
        </p:blipFill>
        <p:spPr>
          <a:xfrm>
            <a:off x="4243383" y="1467292"/>
            <a:ext cx="3761427" cy="4425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30322"/>
          <a:stretch/>
        </p:blipFill>
        <p:spPr>
          <a:xfrm>
            <a:off x="8262362" y="1516822"/>
            <a:ext cx="3423134" cy="4376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" y="1516822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Temeljna ploča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25053" r="21279" b="32243"/>
          <a:stretch/>
        </p:blipFill>
        <p:spPr>
          <a:xfrm>
            <a:off x="2460529" y="2299302"/>
            <a:ext cx="6769721" cy="36032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" y="1516822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Prizemlje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35351" r="27453" b="27405"/>
          <a:stretch/>
        </p:blipFill>
        <p:spPr>
          <a:xfrm>
            <a:off x="452879" y="3012141"/>
            <a:ext cx="5141777" cy="2519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37745" r="47559" b="36596"/>
          <a:stretch/>
        </p:blipFill>
        <p:spPr>
          <a:xfrm>
            <a:off x="6154741" y="2698377"/>
            <a:ext cx="5338010" cy="2832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4644D4-E73E-40D6-A991-64834F1D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28344"/>
            <a:ext cx="2656982" cy="1129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91A0C0-8FFC-4BA4-9BE4-8CE78593B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969" y="88906"/>
            <a:ext cx="1189413" cy="1172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470" y="1559478"/>
            <a:ext cx="676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CS" sz="2800" dirty="0"/>
              <a:t>Tipska etaža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29703" r="18621" b="23671"/>
          <a:stretch/>
        </p:blipFill>
        <p:spPr>
          <a:xfrm>
            <a:off x="134470" y="2384614"/>
            <a:ext cx="5682392" cy="277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29320" r="18405" b="22905"/>
          <a:stretch/>
        </p:blipFill>
        <p:spPr>
          <a:xfrm>
            <a:off x="6114393" y="2286002"/>
            <a:ext cx="5946531" cy="2967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" y="5639371"/>
            <a:ext cx="984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alibri" panose="020F0502020204030204" pitchFamily="34" charset="0"/>
              <a:buChar char="–"/>
            </a:pPr>
            <a:r>
              <a:rPr lang="sr-Latn-CS" sz="2800" dirty="0"/>
              <a:t>7 cm, 9 cm, 13 cm, 23 cm, 28 cm, 30 cm ........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DA836A-9AC5-406F-9861-60157FE48555}"/>
              </a:ext>
            </a:extLst>
          </p:cNvPr>
          <p:cNvSpPr/>
          <p:nvPr/>
        </p:nvSpPr>
        <p:spPr>
          <a:xfrm>
            <a:off x="3057520" y="211721"/>
            <a:ext cx="6076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1600" b="1" dirty="0">
                <a:cs typeface="Arial" panose="020B0604020202020204" pitchFamily="34" charset="0"/>
              </a:rPr>
              <a:t>УНИВЕРЗИТЕТ У БАЊОЈ ЛУЦИ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UNIVERSITY OF BANJA LUKA</a:t>
            </a:r>
          </a:p>
          <a:p>
            <a:pPr algn="ctr"/>
            <a:r>
              <a:rPr lang="sr-Latn-BA" sz="1600" b="1" dirty="0">
                <a:cs typeface="Arial" panose="020B0604020202020204" pitchFamily="34" charset="0"/>
              </a:rPr>
              <a:t>A</a:t>
            </a:r>
            <a:r>
              <a:rPr lang="sr-Cyrl-BA" sz="1600" b="1" dirty="0">
                <a:cs typeface="Arial" panose="020B0604020202020204" pitchFamily="34" charset="0"/>
              </a:rPr>
              <a:t>РХИТЕКТОНСКО-ГРАЂЕВИНСКО-ГЕОДЕТСКИ ФАКУЛТЕТ</a:t>
            </a:r>
          </a:p>
          <a:p>
            <a:pPr algn="ctr"/>
            <a:r>
              <a:rPr lang="en-US" sz="1600" dirty="0">
                <a:cs typeface="Arial" panose="020B0604020202020204" pitchFamily="34" charset="0"/>
              </a:rPr>
              <a:t>FACULTY OF ARCHITECTURE, CIVIL ENGINEERING AND GEODESY </a:t>
            </a:r>
            <a:endParaRPr lang="nb-NO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0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471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</dc:creator>
  <cp:lastModifiedBy>KFORCE 1</cp:lastModifiedBy>
  <cp:revision>17</cp:revision>
  <dcterms:created xsi:type="dcterms:W3CDTF">2021-06-14T11:23:14Z</dcterms:created>
  <dcterms:modified xsi:type="dcterms:W3CDTF">2021-06-16T13:02:13Z</dcterms:modified>
</cp:coreProperties>
</file>