
<file path=[Content_Types].xml><?xml version="1.0" encoding="utf-8"?>
<Types xmlns="http://schemas.openxmlformats.org/package/2006/content-types">
  <Default Extension="bmp" ContentType="image/bmp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3" r:id="rId3"/>
    <p:sldId id="274" r:id="rId4"/>
    <p:sldId id="257" r:id="rId5"/>
    <p:sldId id="258" r:id="rId6"/>
    <p:sldId id="261" r:id="rId7"/>
    <p:sldId id="262" r:id="rId8"/>
    <p:sldId id="264" r:id="rId9"/>
    <p:sldId id="271" r:id="rId10"/>
    <p:sldId id="275" r:id="rId11"/>
    <p:sldId id="265" r:id="rId12"/>
    <p:sldId id="266" r:id="rId13"/>
    <p:sldId id="267" r:id="rId14"/>
    <p:sldId id="268" r:id="rId15"/>
    <p:sldId id="269" r:id="rId16"/>
    <p:sldId id="270" r:id="rId17"/>
    <p:sldId id="272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635"/>
    <a:srgbClr val="005856"/>
    <a:srgbClr val="9EFF29"/>
    <a:srgbClr val="007033"/>
    <a:srgbClr val="5EEC3C"/>
    <a:srgbClr val="F1C88B"/>
    <a:srgbClr val="FE9202"/>
    <a:srgbClr val="FF2549"/>
    <a:srgbClr val="1D3A0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6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0" y="-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4E7F989-08D6-41CB-871C-761579A9A9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A25CD6-5086-459E-9ED2-4798E519FA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89C33-E9B9-4F62-B510-6D5246D5A95F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5C61C0-D78A-4B1A-B0B5-F5D2D0F37FD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84CF76-00CA-45D1-84DA-FC73B03FF00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453D2-8249-4141-9183-CC485550E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4300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96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462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94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3728" y="1408470"/>
            <a:ext cx="8203575" cy="139984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1104" y="2756698"/>
            <a:ext cx="8188953" cy="763525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E1BD-A8F2-4297-81E4-E0DD0BCD97D7}" type="datetime1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Allplan Faculty Hackathon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1746-185A-4691-919B-E0587E7A3720}" type="datetime1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Allplan Faculty Hackathon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8F5FD-3FC3-4F07-B536-9FB549663F5E}" type="datetime1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Allplan Faculty Hackathon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5C24B-77A6-429B-9047-18C64B6F06A6}" type="datetime1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Allplan Faculty Hackathon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68580"/>
            <a:ext cx="8246070" cy="763526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197405"/>
            <a:ext cx="8246070" cy="3664917"/>
          </a:xfrm>
        </p:spPr>
        <p:txBody>
          <a:bodyPr/>
          <a:lstStyle>
            <a:lvl1pPr algn="l"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algn="l"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C8637-DF7C-491E-8A05-91A8281F3541}" type="datetime1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Allplan Faculty Hackathon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443" y="391788"/>
            <a:ext cx="6284320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443" y="1155313"/>
            <a:ext cx="6284320" cy="3511061"/>
          </a:xfrm>
        </p:spPr>
        <p:txBody>
          <a:bodyPr/>
          <a:lstStyle>
            <a:lvl1pPr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CFB9-02CE-4F01-9CCD-8465E2500A09}" type="datetime1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Allplan Faculty Hackathon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4AC7-C8E1-4925-9B6E-BE7103319CA3}" type="datetime1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Allplan Faculty Hackathon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47DC6-1D78-49B1-A018-6BB5CDF4ED27}" type="datetime1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Allplan Faculty Hackathon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17" y="256899"/>
            <a:ext cx="8093365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655519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127916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algn="ctr"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 algn="ctr"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 algn="ctr"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algn="ctr">
              <a:defRPr sz="16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55519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27916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algn="ctr"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 algn="ctr"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 algn="ctr"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algn="ctr">
              <a:defRPr sz="16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8193-BF80-4DD2-B7EE-B22570D8C4C7}" type="datetime1">
              <a:rPr lang="en-US" smtClean="0"/>
              <a:t>6/14/2021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Allplan Faculty Hackathon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01497-F265-468D-93CB-9796E3F12611}" type="datetime1">
              <a:rPr lang="en-US" smtClean="0"/>
              <a:t>6/14/2021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Allplan Faculty Hackathon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CD8F2-9A53-4A5D-BD69-A417CB675DBA}" type="datetime1">
              <a:rPr lang="en-US" smtClean="0"/>
              <a:t>6/14/2021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Allplan Faculty Hackathon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8B69-14B6-4E75-812D-67893ED6F5D9}" type="datetime1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Allplan Faculty Hackathon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406FE-1B68-4D1E-A0E8-3F28B8535F04}" type="datetime1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Allplan Faculty Hackathon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Korisnik\Desktop\animacija.avi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bm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302913A4-6E2D-412C-8EFC-F4CD4A6A6F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48267" cy="9482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D00EE78-7D51-428B-A2C8-B039DD121D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663" y="-156966"/>
            <a:ext cx="2034269" cy="110523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2A69BF3-B1C7-439F-8330-D6253E3DC95B}"/>
              </a:ext>
            </a:extLst>
          </p:cNvPr>
          <p:cNvSpPr txBox="1"/>
          <p:nvPr/>
        </p:nvSpPr>
        <p:spPr>
          <a:xfrm>
            <a:off x="778934" y="117270"/>
            <a:ext cx="4055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600" dirty="0">
                <a:ln>
                  <a:solidFill>
                    <a:schemeClr val="bg1"/>
                  </a:solidFill>
                </a:ln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Univerzitet u Banjoj Luci</a:t>
            </a:r>
          </a:p>
          <a:p>
            <a:pPr algn="ctr"/>
            <a:r>
              <a:rPr lang="sr-Latn-RS" sz="1600" dirty="0">
                <a:ln>
                  <a:solidFill>
                    <a:schemeClr val="bg1"/>
                  </a:solidFill>
                </a:ln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Arhitektonsko-građevinsko-geodetski fakultet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3F64B5-E622-4201-9A6E-E7E0ECF20C24}"/>
              </a:ext>
            </a:extLst>
          </p:cNvPr>
          <p:cNvSpPr txBox="1"/>
          <p:nvPr/>
        </p:nvSpPr>
        <p:spPr>
          <a:xfrm>
            <a:off x="810683" y="1931597"/>
            <a:ext cx="6625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Allplan Faculty Hackathon</a:t>
            </a:r>
          </a:p>
          <a:p>
            <a:pPr algn="ctr"/>
            <a:r>
              <a:rPr lang="sr-Latn-RS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Banja Luka, 2021.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740C15-DFA3-48DC-B322-D845CC0B10AB}"/>
              </a:ext>
            </a:extLst>
          </p:cNvPr>
          <p:cNvSpPr txBox="1"/>
          <p:nvPr/>
        </p:nvSpPr>
        <p:spPr>
          <a:xfrm>
            <a:off x="188383" y="3389174"/>
            <a:ext cx="24532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 </a:t>
            </a:r>
            <a:r>
              <a:rPr lang="sr-Latn-RS" b="1" i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  <a:r>
              <a:rPr lang="sr-Latn-RS" i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sr-Latn-RS" i="1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Nikolina Radanović</a:t>
            </a:r>
          </a:p>
          <a:p>
            <a:r>
              <a:rPr lang="sr-Latn-RS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Draženka Radić</a:t>
            </a:r>
          </a:p>
          <a:p>
            <a:r>
              <a:rPr lang="sr-Latn-RS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Žarko Dabić</a:t>
            </a:r>
          </a:p>
          <a:p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0D10AA37-066D-4DCF-8565-C5BEA90FF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err="1"/>
              <a:t>Allplan</a:t>
            </a:r>
            <a:r>
              <a:rPr lang="en-US" i="1" dirty="0"/>
              <a:t> Faculty Hackathon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F0795C-1753-43C0-B42B-9F5092E411B3}"/>
              </a:ext>
            </a:extLst>
          </p:cNvPr>
          <p:cNvSpPr txBox="1"/>
          <p:nvPr/>
        </p:nvSpPr>
        <p:spPr>
          <a:xfrm>
            <a:off x="4123265" y="3389174"/>
            <a:ext cx="4453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Mentori</a:t>
            </a:r>
          </a:p>
          <a:p>
            <a:endParaRPr lang="sr-Latn-RS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doc. dr Gordana Broćeta, dipl. ing. građ.</a:t>
            </a:r>
          </a:p>
          <a:p>
            <a:r>
              <a:rPr lang="sr-Latn-RS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 Mladen Slijepčević, dipl. ing. građ.</a:t>
            </a: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683A5AB-24AD-48B4-8F2C-731744996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i="1" dirty="0" err="1"/>
              <a:t>Allplan</a:t>
            </a:r>
            <a:r>
              <a:rPr lang="en-US" i="1" dirty="0"/>
              <a:t> Faculty Hackathon</a:t>
            </a:r>
          </a:p>
        </p:txBody>
      </p:sp>
      <p:sp>
        <p:nvSpPr>
          <p:cNvPr id="15363" name="TextBox 23">
            <a:extLst>
              <a:ext uri="{FF2B5EF4-FFF2-40B4-BE49-F238E27FC236}">
                <a16:creationId xmlns:a16="http://schemas.microsoft.com/office/drawing/2014/main" id="{6A1063B2-AB2F-4ABC-AFA3-B7B154448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7113" y="2732088"/>
            <a:ext cx="3051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800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</a:p>
        </p:txBody>
      </p:sp>
      <p:pic>
        <p:nvPicPr>
          <p:cNvPr id="3" name="animacija.avi">
            <a:hlinkClick r:id="" action="ppaction://media"/>
            <a:extLst>
              <a:ext uri="{FF2B5EF4-FFF2-40B4-BE49-F238E27FC236}">
                <a16:creationId xmlns:a16="http://schemas.microsoft.com/office/drawing/2014/main" id="{853ADF5F-4964-4781-A04D-CA26BEA9DFE1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7275"/>
            <a:ext cx="6332538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1763FB7D-F04D-47F9-BFF8-8DAEFCCA1A9A}"/>
              </a:ext>
            </a:extLst>
          </p:cNvPr>
          <p:cNvSpPr txBox="1"/>
          <p:nvPr/>
        </p:nvSpPr>
        <p:spPr>
          <a:xfrm>
            <a:off x="8024798" y="2571750"/>
            <a:ext cx="3051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Osnova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prizemlja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8BCC81-F475-4194-A16F-F8F0CB75F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09693" cy="487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808473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89DC97-1BF3-4B49-8324-C46C0F7BB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err="1"/>
              <a:t>Allplan</a:t>
            </a:r>
            <a:r>
              <a:rPr lang="en-US" i="1" dirty="0"/>
              <a:t> Faculty Hackathon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763FB7D-F04D-47F9-BFF8-8DAEFCCA1A9A}"/>
              </a:ext>
            </a:extLst>
          </p:cNvPr>
          <p:cNvSpPr txBox="1"/>
          <p:nvPr/>
        </p:nvSpPr>
        <p:spPr>
          <a:xfrm>
            <a:off x="8053917" y="2031739"/>
            <a:ext cx="3051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Osnova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tipske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etaže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22BDF7-3B93-40FC-B706-B2CB5E373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53917" cy="498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00744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89DC97-1BF3-4B49-8324-C46C0F7BB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err="1"/>
              <a:t>Allplan</a:t>
            </a:r>
            <a:r>
              <a:rPr lang="en-US" i="1" dirty="0"/>
              <a:t> Faculty Hackathon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763FB7D-F04D-47F9-BFF8-8DAEFCCA1A9A}"/>
              </a:ext>
            </a:extLst>
          </p:cNvPr>
          <p:cNvSpPr txBox="1"/>
          <p:nvPr/>
        </p:nvSpPr>
        <p:spPr>
          <a:xfrm>
            <a:off x="5426854" y="2387084"/>
            <a:ext cx="3051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Presjek B-B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F4B3A5-DFCD-4815-ACC1-38356041B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2685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380582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89DC97-1BF3-4B49-8324-C46C0F7BB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err="1"/>
              <a:t>Allplan</a:t>
            </a:r>
            <a:r>
              <a:rPr lang="en-US" i="1" dirty="0"/>
              <a:t> Faculty Hackathon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763FB7D-F04D-47F9-BFF8-8DAEFCCA1A9A}"/>
              </a:ext>
            </a:extLst>
          </p:cNvPr>
          <p:cNvSpPr txBox="1"/>
          <p:nvPr/>
        </p:nvSpPr>
        <p:spPr>
          <a:xfrm>
            <a:off x="948267" y="289467"/>
            <a:ext cx="429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Modelovanje stepeništa</a:t>
            </a:r>
            <a:endParaRPr lang="en-US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CC6591C-318D-4EC5-AB96-2E64129933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948267" cy="9482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1E73C0-7E8F-47C6-B560-32C36FA914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299" y="59671"/>
            <a:ext cx="1525701" cy="8289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AF86A7F-CB99-46B5-8737-741EF5044D50}"/>
              </a:ext>
            </a:extLst>
          </p:cNvPr>
          <p:cNvSpPr txBox="1"/>
          <p:nvPr/>
        </p:nvSpPr>
        <p:spPr>
          <a:xfrm>
            <a:off x="115247" y="1635689"/>
            <a:ext cx="362701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Elementi „komplikovanije“ geometrije – olakšano modelovanje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Latn-R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Modelovanje stepeništa kao 3D tijela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Latn-R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Dodijeljivanje svih karakteristika arhitektonskog elementa 3D tijelu</a:t>
            </a:r>
            <a:b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C857013-F48F-40C1-B4EC-6297153742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35" y="1142860"/>
            <a:ext cx="5358218" cy="359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2077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89DC97-1BF3-4B49-8324-C46C0F7BB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err="1"/>
              <a:t>Allplan</a:t>
            </a:r>
            <a:r>
              <a:rPr lang="en-US" i="1" dirty="0"/>
              <a:t> Faculty Hackathon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763FB7D-F04D-47F9-BFF8-8DAEFCCA1A9A}"/>
              </a:ext>
            </a:extLst>
          </p:cNvPr>
          <p:cNvSpPr txBox="1"/>
          <p:nvPr/>
        </p:nvSpPr>
        <p:spPr>
          <a:xfrm>
            <a:off x="948267" y="289467"/>
            <a:ext cx="429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Modelovanje stepeništa</a:t>
            </a:r>
            <a:endParaRPr lang="en-US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CC6591C-318D-4EC5-AB96-2E64129933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948267" cy="9482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1E73C0-7E8F-47C6-B560-32C36FA914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966" y="126209"/>
            <a:ext cx="1525701" cy="8289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AF86A7F-CB99-46B5-8737-741EF5044D50}"/>
              </a:ext>
            </a:extLst>
          </p:cNvPr>
          <p:cNvSpPr txBox="1"/>
          <p:nvPr/>
        </p:nvSpPr>
        <p:spPr>
          <a:xfrm>
            <a:off x="115247" y="1635689"/>
            <a:ext cx="362701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Elementi „komplikovanije“ geometrije – olakšano modelovanje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Latn-R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Modelovanje stepeništa kao 3D tijela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Latn-R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Dodijeljivanje svih karakteristika arhitektonskog elementa 3D tijelu</a:t>
            </a:r>
            <a:b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5C1330-72BA-4460-90F5-C1F9D1D30C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667" y="0"/>
            <a:ext cx="4106333" cy="481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625714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89DC97-1BF3-4B49-8324-C46C0F7BB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err="1"/>
              <a:t>Allplan</a:t>
            </a:r>
            <a:r>
              <a:rPr lang="en-US" i="1" dirty="0"/>
              <a:t> Faculty Hackathon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763FB7D-F04D-47F9-BFF8-8DAEFCCA1A9A}"/>
              </a:ext>
            </a:extLst>
          </p:cNvPr>
          <p:cNvSpPr txBox="1"/>
          <p:nvPr/>
        </p:nvSpPr>
        <p:spPr>
          <a:xfrm>
            <a:off x="948267" y="289467"/>
            <a:ext cx="429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Nama se svidjelo:</a:t>
            </a:r>
            <a:endParaRPr lang="en-US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CC6591C-318D-4EC5-AB96-2E64129933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948267" cy="9482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1E73C0-7E8F-47C6-B560-32C36FA914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299" y="59671"/>
            <a:ext cx="1525701" cy="8289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A88576-40A4-452E-A3C0-94C3D9573E27}"/>
              </a:ext>
            </a:extLst>
          </p:cNvPr>
          <p:cNvSpPr txBox="1"/>
          <p:nvPr/>
        </p:nvSpPr>
        <p:spPr>
          <a:xfrm>
            <a:off x="115247" y="1635689"/>
            <a:ext cx="68612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sr-Latn-R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Fizički prikaz modela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Latn-R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Elementi „komplikovanije“ geometrije – olakšano modelovanje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Latn-R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Promjena modela – automatsko generisanje presjeka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Latn-R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Olakšano spremanje planova za štampu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Latn-R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Automatski izvještaji količina materijala</a:t>
            </a:r>
          </a:p>
          <a:p>
            <a:b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876528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227D7-1CDC-4364-BADB-6566B05DA6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2773" y="1871827"/>
            <a:ext cx="6218454" cy="1399845"/>
          </a:xfrm>
        </p:spPr>
        <p:txBody>
          <a:bodyPr/>
          <a:lstStyle/>
          <a:p>
            <a:pPr algn="ctr"/>
            <a:r>
              <a:rPr lang="sr-Latn-RS" dirty="0"/>
              <a:t>Hvala za pažnju! </a:t>
            </a:r>
            <a:r>
              <a:rPr lang="sr-Latn-R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A24A6-5F43-4A30-A618-DED1C9058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Allplan Faculty Hackathon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083C84-A4F8-455A-BFD5-1E3F31DC4A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58874" cy="122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08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Graphic 4">
            <a:extLst>
              <a:ext uri="{FF2B5EF4-FFF2-40B4-BE49-F238E27FC236}">
                <a16:creationId xmlns:a16="http://schemas.microsoft.com/office/drawing/2014/main" id="{51554C10-B44A-4464-B81E-A9D5C5CA6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7738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3">
            <a:extLst>
              <a:ext uri="{FF2B5EF4-FFF2-40B4-BE49-F238E27FC236}">
                <a16:creationId xmlns:a16="http://schemas.microsoft.com/office/drawing/2014/main" id="{15DAE0AA-34A5-4D26-902D-5EAC598B0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-157163"/>
            <a:ext cx="2035175" cy="110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9B06C51-388F-47AB-9F4C-3A2A0E43ACB3}"/>
              </a:ext>
            </a:extLst>
          </p:cNvPr>
          <p:cNvSpPr txBox="1"/>
          <p:nvPr/>
        </p:nvSpPr>
        <p:spPr>
          <a:xfrm>
            <a:off x="778934" y="117270"/>
            <a:ext cx="4055533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dirty="0">
                <a:ln>
                  <a:solidFill>
                    <a:schemeClr val="bg1"/>
                  </a:solidFill>
                </a:ln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Univerzitet u Banjoj Luci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dirty="0">
                <a:ln>
                  <a:solidFill>
                    <a:schemeClr val="bg1"/>
                  </a:solidFill>
                </a:ln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Arhitektonsko-građevinsko-geodetski fakultet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7E577A-EF72-4177-9D6B-D1A02B242F1B}"/>
              </a:ext>
            </a:extLst>
          </p:cNvPr>
          <p:cNvSpPr txBox="1"/>
          <p:nvPr/>
        </p:nvSpPr>
        <p:spPr>
          <a:xfrm>
            <a:off x="400050" y="1217613"/>
            <a:ext cx="5168900" cy="3109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Sadr</a:t>
            </a:r>
            <a:r>
              <a:rPr lang="sr-Latn-BA" sz="2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žaj: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BA" sz="28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sr-Latn-BA" sz="2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Projektni zadatak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BA" sz="28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sr-Latn-BA" sz="2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Modelovanje u Allplanu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BA" sz="28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sr-Latn-BA" sz="2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Prednosti Allplana</a:t>
            </a:r>
            <a:endParaRPr lang="sr-Latn-RS" sz="28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FF4D1632-1EDC-4AAA-BEC0-B725B6DAB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i="1" dirty="0" err="1"/>
              <a:t>Allplan</a:t>
            </a:r>
            <a:r>
              <a:rPr lang="en-US" i="1" dirty="0"/>
              <a:t> Faculty Hackathon</a:t>
            </a: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Graphic 4">
            <a:extLst>
              <a:ext uri="{FF2B5EF4-FFF2-40B4-BE49-F238E27FC236}">
                <a16:creationId xmlns:a16="http://schemas.microsoft.com/office/drawing/2014/main" id="{A5661169-AC09-48D1-8B69-9C0D6E560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7738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13">
            <a:extLst>
              <a:ext uri="{FF2B5EF4-FFF2-40B4-BE49-F238E27FC236}">
                <a16:creationId xmlns:a16="http://schemas.microsoft.com/office/drawing/2014/main" id="{2781D3CA-D58F-4F4A-901F-0844DD8AF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-157163"/>
            <a:ext cx="2035175" cy="110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60E4F13-A5AB-4571-AB70-ABC63FD65D2F}"/>
              </a:ext>
            </a:extLst>
          </p:cNvPr>
          <p:cNvSpPr txBox="1"/>
          <p:nvPr/>
        </p:nvSpPr>
        <p:spPr>
          <a:xfrm>
            <a:off x="778934" y="117270"/>
            <a:ext cx="4055533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dirty="0">
                <a:ln>
                  <a:solidFill>
                    <a:schemeClr val="bg1"/>
                  </a:solidFill>
                </a:ln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Univerzitet u Banjoj Luci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dirty="0">
                <a:ln>
                  <a:solidFill>
                    <a:schemeClr val="bg1"/>
                  </a:solidFill>
                </a:ln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Arhitektonsko-građevinsko-geodetski fakultet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E4F873-F4E3-48B4-B279-6A5BEB6EB18F}"/>
              </a:ext>
            </a:extLst>
          </p:cNvPr>
          <p:cNvSpPr txBox="1"/>
          <p:nvPr/>
        </p:nvSpPr>
        <p:spPr>
          <a:xfrm>
            <a:off x="201613" y="1127125"/>
            <a:ext cx="5818187" cy="3108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BA" sz="2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Projektni zadatak: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BA" sz="28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800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Modelovati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objekat</a:t>
            </a:r>
            <a:endParaRPr lang="sr-Latn-BA" sz="28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BA" sz="28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800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Izraditi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tehni</a:t>
            </a:r>
            <a:r>
              <a:rPr lang="sr-Latn-BA" sz="2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čke nacrte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BA" sz="28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sr-Latn-BA" sz="2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Izraditi izvještaj – vrste radova</a:t>
            </a:r>
            <a:endParaRPr lang="sr-Latn-RS" sz="28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D20B193A-88A0-48E7-96CC-40F3D5813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i="1" dirty="0" err="1"/>
              <a:t>Allplan</a:t>
            </a:r>
            <a:r>
              <a:rPr lang="en-US" i="1" dirty="0"/>
              <a:t> Faculty Hackathon</a:t>
            </a:r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92BAD71A-B779-4999-97AE-1794BCAF12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48267" cy="9482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DC3D09-ACC9-485F-829D-F9DB550CA2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663" y="-156966"/>
            <a:ext cx="2034269" cy="1105233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A9466D1-78A0-449B-BE36-181FBC0C2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 i="1" dirty="0" err="1"/>
              <a:t>Allplan</a:t>
            </a:r>
            <a:r>
              <a:rPr lang="en-US" i="1" dirty="0"/>
              <a:t> Faculty Hackathon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C0F6A0-B549-4606-B94F-3D092F920924}"/>
              </a:ext>
            </a:extLst>
          </p:cNvPr>
          <p:cNvSpPr txBox="1"/>
          <p:nvPr/>
        </p:nvSpPr>
        <p:spPr>
          <a:xfrm>
            <a:off x="474134" y="1412333"/>
            <a:ext cx="6273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bg2">
                    <a:lumMod val="90000"/>
                  </a:schemeClr>
                </a:solidFill>
              </a:rPr>
              <a:t>Osnovne informacije o objektu:</a:t>
            </a:r>
            <a:br>
              <a:rPr lang="sr-Latn-RS" dirty="0">
                <a:solidFill>
                  <a:schemeClr val="bg2">
                    <a:lumMod val="90000"/>
                  </a:schemeClr>
                </a:solidFill>
              </a:rPr>
            </a:br>
            <a:endParaRPr lang="sr-Latn-RS" dirty="0">
              <a:solidFill>
                <a:schemeClr val="bg2">
                  <a:lumMod val="9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>
                <a:solidFill>
                  <a:schemeClr val="bg2">
                    <a:lumMod val="90000"/>
                  </a:schemeClr>
                </a:solidFill>
              </a:rPr>
              <a:t>Stambeni objekat firme </a:t>
            </a:r>
            <a:r>
              <a:rPr lang="sr-Latn-RS" i="1" dirty="0">
                <a:solidFill>
                  <a:schemeClr val="bg2">
                    <a:lumMod val="90000"/>
                  </a:schemeClr>
                </a:solidFill>
              </a:rPr>
              <a:t>Inobačka d.o.o </a:t>
            </a:r>
            <a:r>
              <a:rPr lang="sr-Latn-RS" dirty="0">
                <a:solidFill>
                  <a:schemeClr val="bg2">
                    <a:lumMod val="90000"/>
                  </a:schemeClr>
                </a:solidFill>
              </a:rPr>
              <a:t>u Novom Sadu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>
                <a:solidFill>
                  <a:schemeClr val="bg2">
                    <a:lumMod val="90000"/>
                  </a:schemeClr>
                </a:solidFill>
              </a:rPr>
              <a:t>Spratnost: P+5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>
                <a:solidFill>
                  <a:schemeClr val="bg2">
                    <a:lumMod val="90000"/>
                  </a:schemeClr>
                </a:solidFill>
              </a:rPr>
              <a:t>Gabariti: 40.82 x 20.25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>
                <a:solidFill>
                  <a:schemeClr val="bg2">
                    <a:lumMod val="90000"/>
                  </a:schemeClr>
                </a:solidFill>
              </a:rPr>
              <a:t>Masivni konstruktivni sistem sačinjen od AB tavanica oslonjenih na AB platna i AB grede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>
                <a:solidFill>
                  <a:schemeClr val="bg2">
                    <a:lumMod val="90000"/>
                  </a:schemeClr>
                </a:solidFill>
              </a:rPr>
              <a:t>Zidovi od opeke proizvođača </a:t>
            </a:r>
            <a:r>
              <a:rPr lang="sr-Latn-RS" i="1" dirty="0">
                <a:solidFill>
                  <a:schemeClr val="bg2">
                    <a:lumMod val="90000"/>
                  </a:schemeClr>
                </a:solidFill>
              </a:rPr>
              <a:t>Wienerberger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RS" dirty="0">
              <a:solidFill>
                <a:schemeClr val="bg2">
                  <a:lumMod val="90000"/>
                </a:schemeClr>
              </a:solidFill>
            </a:endParaRPr>
          </a:p>
          <a:p>
            <a:endParaRPr lang="sr-Latn-RS" dirty="0">
              <a:solidFill>
                <a:schemeClr val="bg2">
                  <a:lumMod val="90000"/>
                </a:schemeClr>
              </a:solidFill>
            </a:endParaRPr>
          </a:p>
          <a:p>
            <a:endParaRPr lang="sr-Latn-RS" dirty="0">
              <a:solidFill>
                <a:schemeClr val="bg2">
                  <a:lumMod val="9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89DC97-1BF3-4B49-8324-C46C0F7BB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err="1"/>
              <a:t>Allplan</a:t>
            </a:r>
            <a:r>
              <a:rPr lang="en-US" i="1" dirty="0"/>
              <a:t> Faculty Hackathon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85511EA-D743-4C7E-BBB6-8C3882B33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668" y="0"/>
            <a:ext cx="1693332" cy="51546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E9B71D0-054D-46A0-B5D0-055FD5F2A6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260" y="1315104"/>
            <a:ext cx="2445285" cy="324842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763FB7D-F04D-47F9-BFF8-8DAEFCCA1A9A}"/>
              </a:ext>
            </a:extLst>
          </p:cNvPr>
          <p:cNvSpPr txBox="1"/>
          <p:nvPr/>
        </p:nvSpPr>
        <p:spPr>
          <a:xfrm>
            <a:off x="948267" y="289467"/>
            <a:ext cx="3051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Izrada projekta u Allplanu</a:t>
            </a:r>
            <a:endParaRPr lang="en-US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2226A53-6719-4D75-9D1D-1EB6AE3FE73D}"/>
              </a:ext>
            </a:extLst>
          </p:cNvPr>
          <p:cNvSpPr txBox="1"/>
          <p:nvPr/>
        </p:nvSpPr>
        <p:spPr>
          <a:xfrm>
            <a:off x="106778" y="1476110"/>
            <a:ext cx="32342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Stvaranje strukture građevine:</a:t>
            </a:r>
            <a:b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EC434F6-24D0-41C3-A32B-EA85CC550F10}"/>
              </a:ext>
            </a:extLst>
          </p:cNvPr>
          <p:cNvSpPr txBox="1"/>
          <p:nvPr/>
        </p:nvSpPr>
        <p:spPr>
          <a:xfrm>
            <a:off x="106778" y="2235031"/>
            <a:ext cx="32342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definisanje vertikalnog gabarita objekta</a:t>
            </a:r>
            <a:b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definisanje visina etaža</a:t>
            </a:r>
            <a:b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definisanje debljina tavanica</a:t>
            </a:r>
            <a:endParaRPr lang="en-US" dirty="0"/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60C1AB85-4982-4026-BBFF-3B6A584961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948267" cy="94826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FB04D79-9C51-4DF9-86AE-4F6670D967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687" y="122569"/>
            <a:ext cx="1525701" cy="82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89DC97-1BF3-4B49-8324-C46C0F7BB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err="1"/>
              <a:t>Allplan</a:t>
            </a:r>
            <a:r>
              <a:rPr lang="en-US" i="1" dirty="0"/>
              <a:t> Faculty Hackathon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763FB7D-F04D-47F9-BFF8-8DAEFCCA1A9A}"/>
              </a:ext>
            </a:extLst>
          </p:cNvPr>
          <p:cNvSpPr txBox="1"/>
          <p:nvPr/>
        </p:nvSpPr>
        <p:spPr>
          <a:xfrm>
            <a:off x="948267" y="289467"/>
            <a:ext cx="3051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Izrada projekta u Allplanu</a:t>
            </a:r>
            <a:endParaRPr lang="en-US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2226A53-6719-4D75-9D1D-1EB6AE3FE73D}"/>
              </a:ext>
            </a:extLst>
          </p:cNvPr>
          <p:cNvSpPr txBox="1"/>
          <p:nvPr/>
        </p:nvSpPr>
        <p:spPr>
          <a:xfrm>
            <a:off x="5179" y="1574800"/>
            <a:ext cx="35931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Modelovanje konstruktivnih i pregradnih elemenata:</a:t>
            </a:r>
            <a:b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- importovanje podloga</a:t>
            </a:r>
            <a:b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- konstruisanje elemenata sa</a:t>
            </a:r>
            <a:b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  pripadajućim otvorima</a:t>
            </a:r>
            <a:b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A25C84-4567-48F9-B1C5-6F44EE8397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515" y="1172486"/>
            <a:ext cx="6001485" cy="312858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AB86AF18-4C60-432B-8960-8FC801F384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948267" cy="9482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720323-3E7C-456A-86A8-870B29C058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299" y="59671"/>
            <a:ext cx="1525701" cy="82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5949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89DC97-1BF3-4B49-8324-C46C0F7BB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err="1"/>
              <a:t>Allplan</a:t>
            </a:r>
            <a:r>
              <a:rPr lang="en-US" i="1" dirty="0"/>
              <a:t> Faculty Hackathon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763FB7D-F04D-47F9-BFF8-8DAEFCCA1A9A}"/>
              </a:ext>
            </a:extLst>
          </p:cNvPr>
          <p:cNvSpPr txBox="1"/>
          <p:nvPr/>
        </p:nvSpPr>
        <p:spPr>
          <a:xfrm>
            <a:off x="948267" y="289467"/>
            <a:ext cx="3051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Izrada projekta u Allplanu</a:t>
            </a:r>
            <a:endParaRPr lang="en-US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2226A53-6719-4D75-9D1D-1EB6AE3FE73D}"/>
              </a:ext>
            </a:extLst>
          </p:cNvPr>
          <p:cNvSpPr txBox="1"/>
          <p:nvPr/>
        </p:nvSpPr>
        <p:spPr>
          <a:xfrm>
            <a:off x="5180" y="1574800"/>
            <a:ext cx="30512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Izrada potrebnih planova</a:t>
            </a:r>
            <a:b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(izvedeni objekti)</a:t>
            </a:r>
            <a:b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- izvlačenje presjeka</a:t>
            </a:r>
            <a:b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- kotiranje </a:t>
            </a:r>
            <a:b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A25C84-4567-48F9-B1C5-6F44EE8397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515" y="1172486"/>
            <a:ext cx="6001485" cy="312858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DBC22E2D-A2D6-4B39-A655-22B510423A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948267" cy="9482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00ECFB-5496-41AC-B5BB-AC14350618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299" y="59671"/>
            <a:ext cx="1525701" cy="82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4427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89DC97-1BF3-4B49-8324-C46C0F7BB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err="1"/>
              <a:t>Allplan</a:t>
            </a:r>
            <a:r>
              <a:rPr lang="en-US" i="1" dirty="0"/>
              <a:t> Faculty Hackathon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763FB7D-F04D-47F9-BFF8-8DAEFCCA1A9A}"/>
              </a:ext>
            </a:extLst>
          </p:cNvPr>
          <p:cNvSpPr txBox="1"/>
          <p:nvPr/>
        </p:nvSpPr>
        <p:spPr>
          <a:xfrm>
            <a:off x="948267" y="289467"/>
            <a:ext cx="3051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Izrada projekta u Allplanu</a:t>
            </a:r>
            <a:endParaRPr lang="en-US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2226A53-6719-4D75-9D1D-1EB6AE3FE73D}"/>
              </a:ext>
            </a:extLst>
          </p:cNvPr>
          <p:cNvSpPr txBox="1"/>
          <p:nvPr/>
        </p:nvSpPr>
        <p:spPr>
          <a:xfrm>
            <a:off x="5180" y="1574800"/>
            <a:ext cx="30512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Izrada potrebnih izvještaja</a:t>
            </a:r>
            <a:b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- izvještaji prema vrsti</a:t>
            </a:r>
            <a:b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  radova</a:t>
            </a:r>
            <a:b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-izvještaji prema vrsti</a:t>
            </a:r>
            <a:b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 završne obrade</a:t>
            </a:r>
            <a:b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-izvještaji armiranja...</a:t>
            </a:r>
            <a:b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1D0E06C-47A9-47D5-A2FC-301EF02102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48267" cy="9482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C4BCA1-9D11-4559-9EF2-4862D612B1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299" y="59671"/>
            <a:ext cx="1525701" cy="8289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841E9E-0BA4-452D-BDF8-886A6919BA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442" y="1181041"/>
            <a:ext cx="3942180" cy="365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652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89DC97-1BF3-4B49-8324-C46C0F7BB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err="1"/>
              <a:t>Allplan</a:t>
            </a:r>
            <a:r>
              <a:rPr lang="en-US" i="1" dirty="0"/>
              <a:t> Faculty Hackathon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763FB7D-F04D-47F9-BFF8-8DAEFCCA1A9A}"/>
              </a:ext>
            </a:extLst>
          </p:cNvPr>
          <p:cNvSpPr txBox="1"/>
          <p:nvPr/>
        </p:nvSpPr>
        <p:spPr>
          <a:xfrm>
            <a:off x="948267" y="289467"/>
            <a:ext cx="3051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Izrada projekta u Allplanu</a:t>
            </a:r>
            <a:endParaRPr lang="en-US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2226A53-6719-4D75-9D1D-1EB6AE3FE73D}"/>
              </a:ext>
            </a:extLst>
          </p:cNvPr>
          <p:cNvSpPr txBox="1"/>
          <p:nvPr/>
        </p:nvSpPr>
        <p:spPr>
          <a:xfrm>
            <a:off x="5180" y="1574800"/>
            <a:ext cx="30512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Izrada potrebnih izvještaja</a:t>
            </a:r>
            <a:b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-izvještaji prema vrsti</a:t>
            </a:r>
            <a:b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 radova</a:t>
            </a:r>
            <a:b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-izvještaji prema vrsti</a:t>
            </a:r>
            <a:b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 završne obrade</a:t>
            </a:r>
            <a:b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-izvještaji armiranja...</a:t>
            </a:r>
            <a:b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1D0E06C-47A9-47D5-A2FC-301EF02102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48267" cy="9482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C4BCA1-9D11-4559-9EF2-4862D612B1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299" y="59671"/>
            <a:ext cx="1525701" cy="8289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48F1DA-76CD-439A-81F1-25DAC8E088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67" y="1114186"/>
            <a:ext cx="3852334" cy="365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982883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447</Words>
  <Application>Microsoft Office PowerPoint</Application>
  <PresentationFormat>On-screen Show (16:9)</PresentationFormat>
  <Paragraphs>98</Paragraphs>
  <Slides>17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Hvala za pažnju!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2021-06-14T13:59:21Z</dcterms:modified>
</cp:coreProperties>
</file>