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5" r:id="rId3"/>
    <p:sldId id="258" r:id="rId4"/>
    <p:sldId id="264" r:id="rId5"/>
    <p:sldId id="257" r:id="rId6"/>
    <p:sldId id="259" r:id="rId7"/>
    <p:sldId id="260" r:id="rId8"/>
    <p:sldId id="261" r:id="rId9"/>
    <p:sldId id="262" r:id="rId10"/>
    <p:sldId id="263" r:id="rId11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-1098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973F83C-E813-40E6-A681-A630212B131D}" type="datetimeFigureOut">
              <a:rPr lang="en-US" altLang="sr-Latn-RS"/>
              <a:pPr/>
              <a:t>11/15/2020</a:t>
            </a:fld>
            <a:endParaRPr lang="en-US" altLang="sr-Latn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r-Latn-RS" altLang="sr-Latn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57B43F-CF51-4F59-B773-4B7D09AC3DB6}" type="slidenum">
              <a:rPr lang="en-US" altLang="sr-Latn-RS"/>
              <a:pPr/>
              <a:t>‹#›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val="23780823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4743F5A-18DF-4181-B09E-C8EB51E28F4C}" type="datetimeFigureOut">
              <a:rPr lang="en-US" altLang="sr-Latn-RS"/>
              <a:pPr/>
              <a:t>11/15/2020</a:t>
            </a:fld>
            <a:endParaRPr lang="en-US" altLang="sr-Latn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r-Latn-RS" altLang="sr-Latn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94F0CA8-07BD-49EE-BB9E-94625437BB7E}" type="slidenum">
              <a:rPr lang="en-US" altLang="sr-Latn-RS"/>
              <a:pPr/>
              <a:t>‹#›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val="28367792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2DF82F7-137F-4988-828A-2C972FAD0389}" type="datetimeFigureOut">
              <a:rPr lang="en-US" altLang="sr-Latn-RS"/>
              <a:pPr/>
              <a:t>11/15/2020</a:t>
            </a:fld>
            <a:endParaRPr lang="en-US" altLang="sr-Latn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r-Latn-RS" altLang="sr-Latn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28524D-A371-4619-BB27-3739C00D4F54}" type="slidenum">
              <a:rPr lang="en-US" altLang="sr-Latn-RS"/>
              <a:pPr/>
              <a:t>‹#›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val="20569703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4175AED-D6D9-4048-8AF0-F12ABA27FCE3}" type="datetimeFigureOut">
              <a:rPr lang="en-US" altLang="sr-Latn-RS"/>
              <a:pPr/>
              <a:t>11/15/2020</a:t>
            </a:fld>
            <a:endParaRPr lang="en-US" altLang="sr-Latn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r-Latn-RS" altLang="sr-Latn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1F9AF6-8A83-48FF-A019-0FB5338FA656}" type="slidenum">
              <a:rPr lang="en-US" altLang="sr-Latn-RS"/>
              <a:pPr/>
              <a:t>‹#›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val="39367590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D3B329C-45B2-48F6-B923-4307D68AEA24}" type="datetimeFigureOut">
              <a:rPr lang="en-US" altLang="sr-Latn-RS"/>
              <a:pPr/>
              <a:t>11/15/2020</a:t>
            </a:fld>
            <a:endParaRPr lang="en-US" altLang="sr-Latn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r-Latn-RS" altLang="sr-Latn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380C56-D6E2-4FB4-A51F-E0BE2A49D4EF}" type="slidenum">
              <a:rPr lang="en-US" altLang="sr-Latn-RS"/>
              <a:pPr/>
              <a:t>‹#›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val="34885492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F9733F7-3104-4470-8124-AC835A36BF9B}" type="datetimeFigureOut">
              <a:rPr lang="en-US" altLang="sr-Latn-RS"/>
              <a:pPr/>
              <a:t>11/15/2020</a:t>
            </a:fld>
            <a:endParaRPr lang="en-US" altLang="sr-Latn-R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r-Latn-RS" altLang="sr-Latn-R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99B5B74-4514-4F53-B585-C8E4EE0F0F6B}" type="slidenum">
              <a:rPr lang="en-US" altLang="sr-Latn-RS"/>
              <a:pPr/>
              <a:t>‹#›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val="33741228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343C6EA-3B3F-446B-92EB-2C7094530D65}" type="datetimeFigureOut">
              <a:rPr lang="en-US" altLang="sr-Latn-RS"/>
              <a:pPr/>
              <a:t>11/15/2020</a:t>
            </a:fld>
            <a:endParaRPr lang="en-US" altLang="sr-Latn-R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r-Latn-RS" altLang="sr-Latn-R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54257B-B9E5-4CA6-ACFF-7880EBCA8885}" type="slidenum">
              <a:rPr lang="en-US" altLang="sr-Latn-RS"/>
              <a:pPr/>
              <a:t>‹#›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val="2488396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20665D4-4CB2-456A-AF5C-5627B463E39E}" type="datetimeFigureOut">
              <a:rPr lang="en-US" altLang="sr-Latn-RS"/>
              <a:pPr/>
              <a:t>11/15/2020</a:t>
            </a:fld>
            <a:endParaRPr lang="en-US" altLang="sr-Latn-R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r-Latn-RS" altLang="sr-Latn-R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86A38C-D2FF-40A4-B81E-CF034C0726C1}" type="slidenum">
              <a:rPr lang="en-US" altLang="sr-Latn-RS"/>
              <a:pPr/>
              <a:t>‹#›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val="260282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3D8CAE3-5312-45FA-9647-27A277641E9A}" type="datetimeFigureOut">
              <a:rPr lang="en-US" altLang="sr-Latn-RS"/>
              <a:pPr/>
              <a:t>11/15/2020</a:t>
            </a:fld>
            <a:endParaRPr lang="en-US" altLang="sr-Latn-R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r-Latn-RS" altLang="sr-Latn-R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F522EE6-2722-450C-85DD-B77A2D09E82E}" type="slidenum">
              <a:rPr lang="en-US" altLang="sr-Latn-RS"/>
              <a:pPr/>
              <a:t>‹#›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val="13639825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B6BF402-AD48-47C7-AB13-25E80B205284}" type="datetimeFigureOut">
              <a:rPr lang="en-US" altLang="sr-Latn-RS"/>
              <a:pPr/>
              <a:t>11/15/2020</a:t>
            </a:fld>
            <a:endParaRPr lang="en-US" altLang="sr-Latn-R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r-Latn-RS" altLang="sr-Latn-R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053D353-B970-46C3-A9A2-EBD87BEC87AC}" type="slidenum">
              <a:rPr lang="en-US" altLang="sr-Latn-RS"/>
              <a:pPr/>
              <a:t>‹#›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val="8926771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1F12996-C420-4DF3-B308-00ACEDF32CBA}" type="datetimeFigureOut">
              <a:rPr lang="en-US" altLang="sr-Latn-RS"/>
              <a:pPr/>
              <a:t>11/15/2020</a:t>
            </a:fld>
            <a:endParaRPr lang="en-US" altLang="sr-Latn-R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r-Latn-RS" altLang="sr-Latn-R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4FFBED8-99AD-42A0-AE52-7E5167C5FA68}" type="slidenum">
              <a:rPr lang="en-US" altLang="sr-Latn-RS"/>
              <a:pPr/>
              <a:t>‹#›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val="10676263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sr-Latn-R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sr-Latn-RS" smtClean="0"/>
              <a:t>Click to edit Master text styles</a:t>
            </a:r>
          </a:p>
          <a:p>
            <a:pPr lvl="1"/>
            <a:r>
              <a:rPr lang="en-US" altLang="sr-Latn-RS" smtClean="0"/>
              <a:t>Second level</a:t>
            </a:r>
          </a:p>
          <a:p>
            <a:pPr lvl="2"/>
            <a:r>
              <a:rPr lang="en-US" altLang="sr-Latn-RS" smtClean="0"/>
              <a:t>Third level</a:t>
            </a:r>
          </a:p>
          <a:p>
            <a:pPr lvl="3"/>
            <a:r>
              <a:rPr lang="en-US" altLang="sr-Latn-RS" smtClean="0"/>
              <a:t>Fourth level</a:t>
            </a:r>
          </a:p>
          <a:p>
            <a:pPr lvl="4"/>
            <a:r>
              <a:rPr lang="en-US" altLang="sr-Latn-R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fld id="{5FE3C9C2-0E4E-4A36-B6C5-BC1D2DB6676A}" type="datetimeFigureOut">
              <a:rPr lang="en-US" altLang="sr-Latn-RS"/>
              <a:pPr/>
              <a:t>11/15/2020</a:t>
            </a:fld>
            <a:endParaRPr lang="en-US" altLang="sr-Latn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endParaRPr lang="sr-Latn-RS" altLang="sr-Latn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fld id="{4C339668-5779-4855-8DC8-19DC1768E204}" type="slidenum">
              <a:rPr lang="en-US" altLang="sr-Latn-RS"/>
              <a:pPr/>
              <a:t>‹#›</a:t>
            </a:fld>
            <a:endParaRPr lang="en-US" altLang="sr-Latn-R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1.png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.png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1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1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1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1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5"/>
          <p:cNvSpPr>
            <a:spLocks noChangeArrowheads="1"/>
          </p:cNvSpPr>
          <p:nvPr/>
        </p:nvSpPr>
        <p:spPr bwMode="auto">
          <a:xfrm>
            <a:off x="571500" y="357188"/>
            <a:ext cx="8286750" cy="4862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sr-Latn-RS" sz="2800" b="1" dirty="0">
                <a:latin typeface="Calibri" pitchFamily="34" charset="0"/>
              </a:rPr>
              <a:t>КАРТА ТЕХНОЛОШКОГ ПРОЦЕСА</a:t>
            </a:r>
          </a:p>
          <a:p>
            <a:pPr eaLnBrk="1" hangingPunct="1"/>
            <a:endParaRPr lang="ru-RU" altLang="sr-Latn-RS" dirty="0">
              <a:latin typeface="Calibri" pitchFamily="34" charset="0"/>
            </a:endParaRPr>
          </a:p>
          <a:p>
            <a:pPr eaLnBrk="1" hangingPunct="1"/>
            <a:r>
              <a:rPr lang="ru-RU" altLang="sr-Latn-RS" sz="2400" dirty="0">
                <a:latin typeface="Calibri" pitchFamily="34" charset="0"/>
              </a:rPr>
              <a:t>	Карта технолошког процеса даје једноставан и потпун увид у усвојену технологију рада на изградњи неког објекта, односно одговарајућу позицију радова. </a:t>
            </a:r>
          </a:p>
          <a:p>
            <a:pPr eaLnBrk="1" hangingPunct="1"/>
            <a:endParaRPr lang="ru-RU" altLang="sr-Latn-RS" sz="2400" dirty="0">
              <a:latin typeface="Calibri" pitchFamily="34" charset="0"/>
            </a:endParaRPr>
          </a:p>
          <a:p>
            <a:pPr eaLnBrk="1" hangingPunct="1"/>
            <a:r>
              <a:rPr lang="ru-RU" altLang="sr-Latn-RS" sz="2400" dirty="0">
                <a:latin typeface="Calibri" pitchFamily="34" charset="0"/>
              </a:rPr>
              <a:t>	Све операције и поступци, који се појављују током извршења радова, приказани су на карти процеса. </a:t>
            </a:r>
          </a:p>
          <a:p>
            <a:pPr eaLnBrk="1" hangingPunct="1"/>
            <a:endParaRPr lang="ru-RU" altLang="sr-Latn-RS" sz="2400" dirty="0">
              <a:latin typeface="Calibri" pitchFamily="34" charset="0"/>
            </a:endParaRPr>
          </a:p>
          <a:p>
            <a:pPr eaLnBrk="1" hangingPunct="1"/>
            <a:r>
              <a:rPr lang="ru-RU" altLang="sr-Latn-RS" sz="2400" dirty="0">
                <a:latin typeface="Calibri" pitchFamily="34" charset="0"/>
              </a:rPr>
              <a:t>	Карта процеса се мора урадити са изузетном пажњом, јер сваки пропуст, у виду изостављања појединих операција и поступака радног процеса, </a:t>
            </a:r>
            <a:r>
              <a:rPr lang="sr-Cyrl-RS" altLang="sr-Latn-RS" sz="2400" dirty="0">
                <a:latin typeface="Calibri" pitchFamily="34" charset="0"/>
              </a:rPr>
              <a:t>м</a:t>
            </a:r>
            <a:r>
              <a:rPr lang="ru-RU" altLang="sr-Latn-RS" sz="2400" dirty="0">
                <a:latin typeface="Calibri" pitchFamily="34" charset="0"/>
              </a:rPr>
              <a:t>оже негативно утицати на реализацију пројекта у целини.</a:t>
            </a:r>
            <a:endParaRPr lang="en-US" altLang="sr-Latn-RS" sz="2400" dirty="0">
              <a:latin typeface="Calibri" pitchFamily="34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0802"/>
    </mc:Choice>
    <mc:Fallback xmlns="">
      <p:transition spd="slow" advTm="1608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5"/>
          <p:cNvSpPr>
            <a:spLocks noChangeArrowheads="1"/>
          </p:cNvSpPr>
          <p:nvPr/>
        </p:nvSpPr>
        <p:spPr bwMode="auto">
          <a:xfrm>
            <a:off x="1071563" y="214313"/>
            <a:ext cx="65722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sr-Latn-RS" sz="2000" b="1">
                <a:latin typeface="Calibri" pitchFamily="34" charset="0"/>
              </a:rPr>
              <a:t>Карта технолошког процеса </a:t>
            </a:r>
            <a:r>
              <a:rPr lang="en-US" altLang="sr-Latn-RS" sz="2000" b="1">
                <a:latin typeface="Calibri" pitchFamily="34" charset="0"/>
              </a:rPr>
              <a:t>a</a:t>
            </a:r>
            <a:r>
              <a:rPr lang="sr-Cyrl-RS" altLang="sr-Latn-RS" sz="2000" b="1">
                <a:latin typeface="Calibri" pitchFamily="34" charset="0"/>
              </a:rPr>
              <a:t>рмирања</a:t>
            </a:r>
            <a:endParaRPr lang="en-US" altLang="sr-Latn-RS" sz="2000" b="1">
              <a:latin typeface="Calibri" pitchFamily="34" charset="0"/>
            </a:endParaRPr>
          </a:p>
        </p:txBody>
      </p:sp>
      <p:pic>
        <p:nvPicPr>
          <p:cNvPr id="1126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4563" y="642938"/>
            <a:ext cx="4267200" cy="5894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3140"/>
    </mc:Choice>
    <mc:Fallback xmlns="">
      <p:transition spd="slow" advTm="1031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sr-Latn-RS" sz="4000" b="1" smtClean="0"/>
              <a:t>КАРТА ТЕХНОЛОШКОГ ПРОЦЕСА</a:t>
            </a:r>
            <a:endParaRPr lang="sr-Latn-RS" altLang="sr-Latn-RS" sz="4000" smtClean="0"/>
          </a:p>
        </p:txBody>
      </p:sp>
      <p:pic>
        <p:nvPicPr>
          <p:cNvPr id="307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1687513"/>
            <a:ext cx="7791450" cy="464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3834"/>
    </mc:Choice>
    <mc:Fallback xmlns="">
      <p:transition spd="slow" advTm="1238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5"/>
          <p:cNvSpPr>
            <a:spLocks noChangeArrowheads="1"/>
          </p:cNvSpPr>
          <p:nvPr/>
        </p:nvSpPr>
        <p:spPr bwMode="auto">
          <a:xfrm>
            <a:off x="1071563" y="214313"/>
            <a:ext cx="76041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sr-Latn-RS" sz="2000" b="1">
                <a:latin typeface="Calibri" pitchFamily="34" charset="0"/>
              </a:rPr>
              <a:t>Карта технолошког процеса за извођење </a:t>
            </a:r>
            <a:r>
              <a:rPr lang="en-US" altLang="sr-Latn-RS" sz="2000" b="1">
                <a:latin typeface="Calibri" pitchFamily="34" charset="0"/>
              </a:rPr>
              <a:t>земљаних радова</a:t>
            </a:r>
          </a:p>
        </p:txBody>
      </p:sp>
      <p:pic>
        <p:nvPicPr>
          <p:cNvPr id="409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25" y="714375"/>
            <a:ext cx="4402138" cy="574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2703"/>
    </mc:Choice>
    <mc:Fallback xmlns="">
      <p:transition spd="slow" advTm="1427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703263"/>
            <a:ext cx="5857875" cy="571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Rectangle 5"/>
          <p:cNvSpPr>
            <a:spLocks noChangeArrowheads="1"/>
          </p:cNvSpPr>
          <p:nvPr/>
        </p:nvSpPr>
        <p:spPr bwMode="auto">
          <a:xfrm>
            <a:off x="1071563" y="214313"/>
            <a:ext cx="75326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sr-Latn-RS" sz="2000" b="1">
                <a:latin typeface="Calibri" pitchFamily="34" charset="0"/>
              </a:rPr>
              <a:t>Карта технолошког процеса за извођење бетонских радова</a:t>
            </a:r>
            <a:endParaRPr lang="en-US" altLang="sr-Latn-RS" sz="2000" b="1">
              <a:latin typeface="Calibri" pitchFamily="34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2867"/>
    </mc:Choice>
    <mc:Fallback xmlns="">
      <p:transition spd="slow" advTm="5828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5"/>
          <p:cNvSpPr>
            <a:spLocks noChangeArrowheads="1"/>
          </p:cNvSpPr>
          <p:nvPr/>
        </p:nvSpPr>
        <p:spPr bwMode="auto">
          <a:xfrm>
            <a:off x="1071563" y="214313"/>
            <a:ext cx="74612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sr-Latn-RS" sz="2000" b="1">
                <a:latin typeface="Calibri" pitchFamily="34" charset="0"/>
              </a:rPr>
              <a:t>Карта технолошког процеса за извођење монтажних радова</a:t>
            </a:r>
            <a:endParaRPr lang="en-US" altLang="sr-Latn-RS" sz="2000" b="1">
              <a:latin typeface="Calibri" pitchFamily="34" charset="0"/>
            </a:endParaRPr>
          </a:p>
        </p:txBody>
      </p:sp>
      <p:pic>
        <p:nvPicPr>
          <p:cNvPr id="6147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4213" y="714375"/>
            <a:ext cx="4978400" cy="572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7371"/>
    </mc:Choice>
    <mc:Fallback xmlns="">
      <p:transition spd="slow" advTm="3973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5"/>
          <p:cNvSpPr>
            <a:spLocks noChangeArrowheads="1"/>
          </p:cNvSpPr>
          <p:nvPr/>
        </p:nvSpPr>
        <p:spPr bwMode="auto">
          <a:xfrm>
            <a:off x="1071563" y="214313"/>
            <a:ext cx="65722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sr-Latn-RS" sz="2000" b="1">
                <a:latin typeface="Calibri" pitchFamily="34" charset="0"/>
              </a:rPr>
              <a:t>Карта процеса производње бетонских цеви Ø1500 mm</a:t>
            </a:r>
            <a:endParaRPr lang="en-US" altLang="sr-Latn-RS" sz="2000" b="1">
              <a:latin typeface="Calibri" pitchFamily="34" charset="0"/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7313" y="760413"/>
            <a:ext cx="6103937" cy="5954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5952"/>
    </mc:Choice>
    <mc:Fallback xmlns="">
      <p:transition spd="slow" advTm="2359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5"/>
          <p:cNvSpPr>
            <a:spLocks noChangeArrowheads="1"/>
          </p:cNvSpPr>
          <p:nvPr/>
        </p:nvSpPr>
        <p:spPr bwMode="auto">
          <a:xfrm>
            <a:off x="1071563" y="214313"/>
            <a:ext cx="65722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sr-Latn-RS" sz="2000" b="1">
                <a:latin typeface="Calibri" pitchFamily="34" charset="0"/>
              </a:rPr>
              <a:t>Kaрта процеса за израду армиранобетонског шахта</a:t>
            </a:r>
            <a:endParaRPr lang="en-US" altLang="sr-Latn-RS" sz="2000" b="1">
              <a:latin typeface="Calibri" pitchFamily="34" charset="0"/>
            </a:endParaRPr>
          </a:p>
        </p:txBody>
      </p:sp>
      <p:pic>
        <p:nvPicPr>
          <p:cNvPr id="8195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7125" y="571500"/>
            <a:ext cx="434975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4082"/>
    </mc:Choice>
    <mc:Fallback xmlns="">
      <p:transition spd="slow" advTm="1640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5"/>
          <p:cNvSpPr>
            <a:spLocks noChangeArrowheads="1"/>
          </p:cNvSpPr>
          <p:nvPr/>
        </p:nvSpPr>
        <p:spPr bwMode="auto">
          <a:xfrm>
            <a:off x="1071563" y="214313"/>
            <a:ext cx="65722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sr-Latn-RS" sz="2000" b="1">
                <a:latin typeface="Calibri" pitchFamily="34" charset="0"/>
              </a:rPr>
              <a:t>Карта технолошког процеса зидања</a:t>
            </a:r>
            <a:endParaRPr lang="en-US" altLang="sr-Latn-RS" sz="2000" b="1">
              <a:latin typeface="Calibri" pitchFamily="34" charset="0"/>
            </a:endParaRPr>
          </a:p>
        </p:txBody>
      </p:sp>
      <p:pic>
        <p:nvPicPr>
          <p:cNvPr id="921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857250"/>
            <a:ext cx="441325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8232"/>
    </mc:Choice>
    <mc:Fallback xmlns="">
      <p:transition spd="slow" advTm="2282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5"/>
          <p:cNvSpPr>
            <a:spLocks noChangeArrowheads="1"/>
          </p:cNvSpPr>
          <p:nvPr/>
        </p:nvSpPr>
        <p:spPr bwMode="auto">
          <a:xfrm>
            <a:off x="1071563" y="214313"/>
            <a:ext cx="65722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sr-Latn-RS" sz="2000" b="1">
                <a:latin typeface="Calibri" pitchFamily="34" charset="0"/>
              </a:rPr>
              <a:t>Карта технолошког процеса бетонирања</a:t>
            </a:r>
            <a:endParaRPr lang="en-US" altLang="sr-Latn-RS" sz="2000" b="1">
              <a:latin typeface="Calibri" pitchFamily="34" charset="0"/>
            </a:endParaRPr>
          </a:p>
        </p:txBody>
      </p:sp>
      <p:pic>
        <p:nvPicPr>
          <p:cNvPr id="1024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1688" y="554038"/>
            <a:ext cx="4500562" cy="6018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911"/>
    </mc:Choice>
    <mc:Fallback xmlns="">
      <p:transition spd="slow" advTm="769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178</TotalTime>
  <Words>53</Words>
  <Application>Microsoft Office PowerPoint</Application>
  <PresentationFormat>On-screen Show (4:3)</PresentationFormat>
  <Paragraphs>16</Paragraphs>
  <Slides>10</Slides>
  <Notes>0</Notes>
  <HiddenSlides>0</HiddenSlides>
  <MMClips>10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3" baseType="lpstr">
      <vt:lpstr>Arial</vt:lpstr>
      <vt:lpstr>Calibri</vt:lpstr>
      <vt:lpstr>Office Theme</vt:lpstr>
      <vt:lpstr>PowerPoint Presentation</vt:lpstr>
      <vt:lpstr>КАРТА ТЕХНОЛОШКОГ ПРОЦЕСА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Dragan Nikolic</dc:creator>
  <cp:lastModifiedBy>zlatan miletic</cp:lastModifiedBy>
  <cp:revision>13</cp:revision>
  <dcterms:created xsi:type="dcterms:W3CDTF">2014-10-15T18:24:23Z</dcterms:created>
  <dcterms:modified xsi:type="dcterms:W3CDTF">2020-11-15T20:02:50Z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PowerLiteLastOptimized">
    <vt:lpwstr>1258885</vt:lpwstr>
  </property>
  <property fmtid="{D5CDD505-2E9C-101B-9397-08002B2CF9AE}" pid="3" name="NXPowerLiteSettings">
    <vt:lpwstr>C700052003A000</vt:lpwstr>
  </property>
  <property fmtid="{D5CDD505-2E9C-101B-9397-08002B2CF9AE}" pid="4" name="NXPowerLiteVersion">
    <vt:lpwstr>D8.0.4</vt:lpwstr>
  </property>
</Properties>
</file>